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drawings/drawing2.xml" ContentType="application/vnd.openxmlformats-officedocument.drawing+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ctrlProps/ctrlProp84.xml" ContentType="application/vnd.ms-excel.controlproperties+xml"/>
  <Override PartName="/xl/ctrlProps/ctrlProp85.xml" ContentType="application/vnd.ms-excel.controlproperties+xml"/>
  <Override PartName="/xl/ctrlProps/ctrlProp86.xml" ContentType="application/vnd.ms-excel.controlproperties+xml"/>
  <Override PartName="/xl/ctrlProps/ctrlProp87.xml" ContentType="application/vnd.ms-excel.controlproperties+xml"/>
  <Override PartName="/xl/ctrlProps/ctrlProp88.xml" ContentType="application/vnd.ms-excel.controlproperties+xml"/>
  <Override PartName="/xl/ctrlProps/ctrlProp89.xml" ContentType="application/vnd.ms-excel.controlproperties+xml"/>
  <Override PartName="/xl/ctrlProps/ctrlProp90.xml" ContentType="application/vnd.ms-excel.controlproperties+xml"/>
  <Override PartName="/xl/ctrlProps/ctrlProp91.xml" ContentType="application/vnd.ms-excel.controlproperties+xml"/>
  <Override PartName="/xl/ctrlProps/ctrlProp92.xml" ContentType="application/vnd.ms-excel.controlproperties+xml"/>
  <Override PartName="/xl/ctrlProps/ctrlProp93.xml" ContentType="application/vnd.ms-excel.controlproperties+xml"/>
  <Override PartName="/xl/ctrlProps/ctrlProp94.xml" ContentType="application/vnd.ms-excel.controlproperties+xml"/>
  <Override PartName="/xl/ctrlProps/ctrlProp95.xml" ContentType="application/vnd.ms-excel.controlproperties+xml"/>
  <Override PartName="/xl/ctrlProps/ctrlProp96.xml" ContentType="application/vnd.ms-excel.controlproperties+xml"/>
  <Override PartName="/xl/ctrlProps/ctrlProp97.xml" ContentType="application/vnd.ms-excel.controlproperties+xml"/>
  <Override PartName="/xl/ctrlProps/ctrlProp98.xml" ContentType="application/vnd.ms-excel.controlproperties+xml"/>
  <Override PartName="/xl/ctrlProps/ctrlProp99.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725"/>
  <workbookPr codeName="ThisWorkbook"/>
  <mc:AlternateContent xmlns:mc="http://schemas.openxmlformats.org/markup-compatibility/2006">
    <mc:Choice Requires="x15">
      <x15ac:absPath xmlns:x15ac="http://schemas.microsoft.com/office/spreadsheetml/2010/11/ac" url="https://bureauveritas-my.sharepoint.com/personal/akane_tanaka_bureauveritas_com/Documents/デスクトップ/"/>
    </mc:Choice>
  </mc:AlternateContent>
  <xr:revisionPtr revIDLastSave="0" documentId="8_{2BFBD07A-D307-4145-8A19-06DEC08461BC}" xr6:coauthVersionLast="47" xr6:coauthVersionMax="47" xr10:uidLastSave="{00000000-0000-0000-0000-000000000000}"/>
  <bookViews>
    <workbookView xWindow="-25320" yWindow="-2760" windowWidth="25440" windowHeight="15270" xr2:uid="{00000000-000D-0000-FFFF-FFFF00000000}"/>
  </bookViews>
  <sheets>
    <sheet name="BPR001_1" sheetId="6" r:id="rId1"/>
    <sheet name="BPR001_2" sheetId="9" r:id="rId2"/>
  </sheets>
  <definedNames>
    <definedName name="_xlnm.Print_Area" localSheetId="0">BPR001_1!$B$1:$T$69</definedName>
    <definedName name="_xlnm.Print_Area" localSheetId="1">BPR001_2!$A$1:$BB$37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40" uniqueCount="173">
  <si>
    <t>＊太枠内をご記入ください（建築主等（建築主、設置者、築造主等）又は、建築主等から委任を受けた代理者が作成してください）</t>
    <rPh sb="1" eb="3">
      <t>フトワク</t>
    </rPh>
    <rPh sb="3" eb="4">
      <t>ナイ</t>
    </rPh>
    <rPh sb="6" eb="8">
      <t>キニュウ</t>
    </rPh>
    <phoneticPr fontId="16"/>
  </si>
  <si>
    <t>申請区分</t>
    <phoneticPr fontId="16"/>
  </si>
  <si>
    <t>第BVJ‐　　　　　　-　　　　　-　　　　　　　　</t>
    <rPh sb="0" eb="1">
      <t>ダイ</t>
    </rPh>
    <phoneticPr fontId="16"/>
  </si>
  <si>
    <t>　・　建築確認</t>
    <rPh sb="3" eb="5">
      <t>ケンチク</t>
    </rPh>
    <rPh sb="5" eb="7">
      <t>カクニン</t>
    </rPh>
    <phoneticPr fontId="16"/>
  </si>
  <si>
    <t>確認申請</t>
    <rPh sb="0" eb="4">
      <t>カクニンシンセイ</t>
    </rPh>
    <phoneticPr fontId="16"/>
  </si>
  <si>
    <t>　　　　計画変更確認申請（従前申請 BVJ）</t>
    <rPh sb="4" eb="8">
      <t>ケイカクヘンコウ</t>
    </rPh>
    <rPh sb="8" eb="12">
      <t>カクニンシンセイ</t>
    </rPh>
    <rPh sb="13" eb="15">
      <t>ジュウゼン</t>
    </rPh>
    <rPh sb="15" eb="17">
      <t>シンセイ</t>
    </rPh>
    <phoneticPr fontId="16"/>
  </si>
  <si>
    <t>　計画変更確認申請（従前申請 行政 又は 他機関）</t>
    <rPh sb="1" eb="5">
      <t>ケイカクヘンコウ</t>
    </rPh>
    <rPh sb="5" eb="9">
      <t>カクニンシンセイ</t>
    </rPh>
    <rPh sb="10" eb="12">
      <t>ジュウゼン</t>
    </rPh>
    <rPh sb="12" eb="14">
      <t>シンセイ</t>
    </rPh>
    <phoneticPr fontId="16"/>
  </si>
  <si>
    <t>□</t>
    <phoneticPr fontId="16"/>
  </si>
  <si>
    <t>　・　計画通知</t>
    <rPh sb="3" eb="7">
      <t>ケイカクツウチ</t>
    </rPh>
    <phoneticPr fontId="16"/>
  </si>
  <si>
    <t>計画通知</t>
    <rPh sb="0" eb="4">
      <t>ケイカクツウチ</t>
    </rPh>
    <phoneticPr fontId="16"/>
  </si>
  <si>
    <t>　　　　計画変更通知（従前申請 BVJ）</t>
    <rPh sb="4" eb="6">
      <t>ケイカク</t>
    </rPh>
    <rPh sb="6" eb="8">
      <t>ヘンコウ</t>
    </rPh>
    <rPh sb="8" eb="10">
      <t>ツウチ</t>
    </rPh>
    <rPh sb="11" eb="13">
      <t>ジュウゼン</t>
    </rPh>
    <rPh sb="13" eb="15">
      <t>シンセイ</t>
    </rPh>
    <phoneticPr fontId="16"/>
  </si>
  <si>
    <t>　計画変更通知（従前申請 行政 又は 他機関）</t>
    <rPh sb="1" eb="3">
      <t>ケイカク</t>
    </rPh>
    <rPh sb="3" eb="5">
      <t>ヘンコウ</t>
    </rPh>
    <rPh sb="5" eb="7">
      <t>ツウチ</t>
    </rPh>
    <phoneticPr fontId="16"/>
  </si>
  <si>
    <t>代理者（連絡先）</t>
    <phoneticPr fontId="16"/>
  </si>
  <si>
    <t>*BV記入欄</t>
    <rPh sb="3" eb="5">
      <t>キニュウ</t>
    </rPh>
    <rPh sb="5" eb="6">
      <t>ラン</t>
    </rPh>
    <phoneticPr fontId="16"/>
  </si>
  <si>
    <t>会社名</t>
    <rPh sb="0" eb="2">
      <t>カイシャ</t>
    </rPh>
    <rPh sb="2" eb="3">
      <t>メイ</t>
    </rPh>
    <phoneticPr fontId="16"/>
  </si>
  <si>
    <t>部署名</t>
    <rPh sb="0" eb="2">
      <t>ブショ</t>
    </rPh>
    <rPh sb="2" eb="3">
      <t>メイ</t>
    </rPh>
    <phoneticPr fontId="16"/>
  </si>
  <si>
    <t>氏名</t>
    <rPh sb="0" eb="2">
      <t>シメイ</t>
    </rPh>
    <phoneticPr fontId="16"/>
  </si>
  <si>
    <t>住所</t>
    <rPh sb="0" eb="2">
      <t>ジュウショ</t>
    </rPh>
    <phoneticPr fontId="16"/>
  </si>
  <si>
    <t>〒</t>
    <phoneticPr fontId="16"/>
  </si>
  <si>
    <t>TEL</t>
    <phoneticPr fontId="16"/>
  </si>
  <si>
    <t>FAX</t>
    <phoneticPr fontId="16"/>
  </si>
  <si>
    <t>mail</t>
    <phoneticPr fontId="16"/>
  </si>
  <si>
    <t>@</t>
    <phoneticPr fontId="16"/>
  </si>
  <si>
    <t>工事名称</t>
    <rPh sb="0" eb="2">
      <t>コウジ</t>
    </rPh>
    <rPh sb="2" eb="4">
      <t>メイショウ</t>
    </rPh>
    <phoneticPr fontId="16"/>
  </si>
  <si>
    <t>済証交付希望日</t>
    <rPh sb="0" eb="1">
      <t>スミ</t>
    </rPh>
    <rPh sb="1" eb="2">
      <t>ショウ</t>
    </rPh>
    <rPh sb="2" eb="4">
      <t>コウフ</t>
    </rPh>
    <rPh sb="4" eb="6">
      <t>キボウ</t>
    </rPh>
    <rPh sb="6" eb="7">
      <t>ヒ</t>
    </rPh>
    <phoneticPr fontId="16"/>
  </si>
  <si>
    <t>事前相談</t>
    <rPh sb="0" eb="4">
      <t>ジゼンソウダン</t>
    </rPh>
    <phoneticPr fontId="16"/>
  </si>
  <si>
    <t>（BV 担当者：　　　　　　　　　　　　　　　　　　　）</t>
    <phoneticPr fontId="16"/>
  </si>
  <si>
    <t>☆委任状の押印を省略する場合は、委任者、受任者の双方の了承により行ってください。</t>
    <rPh sb="12" eb="14">
      <t>バアイ</t>
    </rPh>
    <rPh sb="32" eb="33">
      <t>オコナ</t>
    </rPh>
    <phoneticPr fontId="16"/>
  </si>
  <si>
    <t>物件内容</t>
    <phoneticPr fontId="16"/>
  </si>
  <si>
    <t>法6条の4:確認の特例有無</t>
    <phoneticPr fontId="16"/>
  </si>
  <si>
    <t>□</t>
  </si>
  <si>
    <t>増改築の場合のみ記入</t>
    <rPh sb="0" eb="3">
      <t>ゾウカイチク</t>
    </rPh>
    <rPh sb="4" eb="6">
      <t>バアイ</t>
    </rPh>
    <rPh sb="8" eb="10">
      <t>キニュウ</t>
    </rPh>
    <phoneticPr fontId="16"/>
  </si>
  <si>
    <t>申請面積</t>
    <rPh sb="0" eb="2">
      <t>シンセイ</t>
    </rPh>
    <rPh sb="2" eb="4">
      <t>メンセキ</t>
    </rPh>
    <phoneticPr fontId="16"/>
  </si>
  <si>
    <t>㎡</t>
    <phoneticPr fontId="16"/>
  </si>
  <si>
    <t>計画変更部分</t>
    <phoneticPr fontId="16"/>
  </si>
  <si>
    <t>（増築部分</t>
    <phoneticPr fontId="16"/>
  </si>
  <si>
    <t>㎡　既存部分</t>
    <rPh sb="2" eb="4">
      <t>キゾン</t>
    </rPh>
    <rPh sb="4" eb="6">
      <t>ブブン</t>
    </rPh>
    <phoneticPr fontId="16"/>
  </si>
  <si>
    <t>㎡）</t>
  </si>
  <si>
    <t>*BV記入欄</t>
    <phoneticPr fontId="16"/>
  </si>
  <si>
    <t>※別棟増築する場合以外の増築は、当該増築する部分の床面積及び当該建築物の他の部分の床面積の二分の一を合計した床面積が申請手数料の算定床面積となります</t>
    <rPh sb="58" eb="60">
      <t>シンセイ</t>
    </rPh>
    <rPh sb="64" eb="66">
      <t>サンテイ</t>
    </rPh>
    <rPh sb="66" eb="69">
      <t>ユカメンセキ</t>
    </rPh>
    <phoneticPr fontId="16"/>
  </si>
  <si>
    <t>適用内容　　</t>
    <phoneticPr fontId="16"/>
  </si>
  <si>
    <t>*以下項目を適用する場合、別途追加手数料が発生いたします</t>
    <rPh sb="1" eb="3">
      <t>イカ</t>
    </rPh>
    <phoneticPr fontId="16"/>
  </si>
  <si>
    <t>(</t>
    <phoneticPr fontId="16"/>
  </si>
  <si>
    <t>㎡）</t>
    <phoneticPr fontId="16"/>
  </si>
  <si>
    <t>構造計算適合性判定</t>
    <rPh sb="0" eb="4">
      <t>コウゾウケイサン</t>
    </rPh>
    <rPh sb="4" eb="7">
      <t>テキゴウセイ</t>
    </rPh>
    <rPh sb="7" eb="9">
      <t>ハンテイ</t>
    </rPh>
    <phoneticPr fontId="16"/>
  </si>
  <si>
    <t>ルート２審査基準　※棟数毎の最大面積順    合計6棟まで記載</t>
    <rPh sb="4" eb="6">
      <t>シンサ</t>
    </rPh>
    <rPh sb="6" eb="8">
      <t>キジュン</t>
    </rPh>
    <rPh sb="10" eb="12">
      <t>トウスウ</t>
    </rPh>
    <rPh sb="12" eb="13">
      <t>マイ</t>
    </rPh>
    <rPh sb="14" eb="16">
      <t>サイダイ</t>
    </rPh>
    <rPh sb="16" eb="18">
      <t>メンセキ</t>
    </rPh>
    <rPh sb="18" eb="19">
      <t>ジュン</t>
    </rPh>
    <rPh sb="23" eb="25">
      <t>ゴウケイ</t>
    </rPh>
    <rPh sb="26" eb="27">
      <t>トウ</t>
    </rPh>
    <rPh sb="29" eb="31">
      <t>キサイ</t>
    </rPh>
    <phoneticPr fontId="16"/>
  </si>
  <si>
    <t>0㎡</t>
    <phoneticPr fontId="16"/>
  </si>
  <si>
    <t>～</t>
    <phoneticPr fontId="16"/>
  </si>
  <si>
    <t>1,000㎡以内</t>
    <rPh sb="6" eb="8">
      <t>イナイ</t>
    </rPh>
    <phoneticPr fontId="16"/>
  </si>
  <si>
    <t>（　　　棟）</t>
    <rPh sb="4" eb="5">
      <t>トウ</t>
    </rPh>
    <phoneticPr fontId="16"/>
  </si>
  <si>
    <t>10,000㎡超</t>
    <rPh sb="7" eb="8">
      <t>コ</t>
    </rPh>
    <phoneticPr fontId="16"/>
  </si>
  <si>
    <t>50,000㎡以内</t>
    <rPh sb="7" eb="9">
      <t>イナイ</t>
    </rPh>
    <phoneticPr fontId="16"/>
  </si>
  <si>
    <t>（　　　棟）　　</t>
    <phoneticPr fontId="16"/>
  </si>
  <si>
    <t>1,000㎡超</t>
    <rPh sb="6" eb="7">
      <t>コ</t>
    </rPh>
    <phoneticPr fontId="16"/>
  </si>
  <si>
    <t>2,000㎡以内</t>
    <rPh sb="6" eb="8">
      <t>イナイ</t>
    </rPh>
    <phoneticPr fontId="16"/>
  </si>
  <si>
    <t>50,000㎡超</t>
    <rPh sb="7" eb="8">
      <t>コ</t>
    </rPh>
    <phoneticPr fontId="16"/>
  </si>
  <si>
    <t>2,000㎡超</t>
    <rPh sb="6" eb="7">
      <t>コ</t>
    </rPh>
    <phoneticPr fontId="16"/>
  </si>
  <si>
    <t>10,000㎡以内</t>
    <rPh sb="7" eb="9">
      <t>イナイ</t>
    </rPh>
    <phoneticPr fontId="16"/>
  </si>
  <si>
    <t>構造計算を行った棟数が2以上の構造強度に係る審査（申請床面積が500㎡超）</t>
    <rPh sb="0" eb="4">
      <t>コウゾウケイサン</t>
    </rPh>
    <rPh sb="5" eb="6">
      <t>オコナ</t>
    </rPh>
    <rPh sb="8" eb="10">
      <t>トウスウ</t>
    </rPh>
    <rPh sb="12" eb="14">
      <t>イジョウ</t>
    </rPh>
    <rPh sb="15" eb="17">
      <t>コウゾウ</t>
    </rPh>
    <rPh sb="17" eb="19">
      <t>キョウド</t>
    </rPh>
    <rPh sb="20" eb="21">
      <t>カカワ</t>
    </rPh>
    <rPh sb="22" eb="24">
      <t>シンサ</t>
    </rPh>
    <rPh sb="25" eb="27">
      <t>シンセイ</t>
    </rPh>
    <rPh sb="27" eb="30">
      <t>ユカメンセキ</t>
    </rPh>
    <rPh sb="35" eb="36">
      <t>コ</t>
    </rPh>
    <phoneticPr fontId="16"/>
  </si>
  <si>
    <t>棟面積200㎡超　構造計算付棟数</t>
    <rPh sb="0" eb="1">
      <t>トウ</t>
    </rPh>
    <rPh sb="1" eb="3">
      <t>メンセキ</t>
    </rPh>
    <rPh sb="7" eb="8">
      <t>コ</t>
    </rPh>
    <rPh sb="9" eb="11">
      <t>コウゾウ</t>
    </rPh>
    <rPh sb="11" eb="13">
      <t>ケイサン</t>
    </rPh>
    <rPh sb="13" eb="14">
      <t>ツキ</t>
    </rPh>
    <rPh sb="14" eb="16">
      <t>トウスウ</t>
    </rPh>
    <phoneticPr fontId="16"/>
  </si>
  <si>
    <t>（　　　　　　　棟）</t>
    <rPh sb="8" eb="9">
      <t>トウ</t>
    </rPh>
    <phoneticPr fontId="16"/>
  </si>
  <si>
    <t>※構造強度に係る国土交通大臣の認定を受けている建築物又は棟を除く</t>
    <rPh sb="1" eb="3">
      <t>コウゾウ</t>
    </rPh>
    <rPh sb="3" eb="5">
      <t>キョウド</t>
    </rPh>
    <rPh sb="6" eb="7">
      <t>カカワ</t>
    </rPh>
    <rPh sb="8" eb="10">
      <t>コクド</t>
    </rPh>
    <rPh sb="10" eb="14">
      <t>コウツウダイジン</t>
    </rPh>
    <rPh sb="15" eb="17">
      <t>ニンテイ</t>
    </rPh>
    <rPh sb="18" eb="19">
      <t>ウ</t>
    </rPh>
    <rPh sb="23" eb="26">
      <t>ケンチクブツ</t>
    </rPh>
    <rPh sb="26" eb="27">
      <t>マタ</t>
    </rPh>
    <rPh sb="28" eb="29">
      <t>トウ</t>
    </rPh>
    <rPh sb="30" eb="31">
      <t>ノゾ</t>
    </rPh>
    <phoneticPr fontId="16"/>
  </si>
  <si>
    <t>構造計算を行った構造強度に係る審査（申請床面積が500㎡以内）</t>
    <rPh sb="0" eb="4">
      <t>コウゾウケイサン</t>
    </rPh>
    <rPh sb="5" eb="6">
      <t>オコナ</t>
    </rPh>
    <rPh sb="8" eb="10">
      <t>コウゾウ</t>
    </rPh>
    <rPh sb="10" eb="12">
      <t>キョウド</t>
    </rPh>
    <rPh sb="13" eb="14">
      <t>カカワ</t>
    </rPh>
    <rPh sb="15" eb="17">
      <t>シンサ</t>
    </rPh>
    <rPh sb="18" eb="20">
      <t>シンセイ</t>
    </rPh>
    <rPh sb="20" eb="23">
      <t>ユカメンセキ</t>
    </rPh>
    <rPh sb="28" eb="30">
      <t>イナイ</t>
    </rPh>
    <phoneticPr fontId="16"/>
  </si>
  <si>
    <t>行政手続</t>
    <phoneticPr fontId="16"/>
  </si>
  <si>
    <t>構造計算付棟数</t>
    <rPh sb="0" eb="2">
      <t>コウゾウ</t>
    </rPh>
    <rPh sb="2" eb="4">
      <t>ケイサン</t>
    </rPh>
    <rPh sb="4" eb="5">
      <t>ツキ</t>
    </rPh>
    <rPh sb="5" eb="7">
      <t>トウスウ</t>
    </rPh>
    <phoneticPr fontId="16"/>
  </si>
  <si>
    <t>中高層条例</t>
    <rPh sb="0" eb="3">
      <t>チュウコウソウ</t>
    </rPh>
    <rPh sb="3" eb="5">
      <t>ジョウレイ</t>
    </rPh>
    <phoneticPr fontId="16"/>
  </si>
  <si>
    <t>対象</t>
    <rPh sb="0" eb="2">
      <t>タイショウ</t>
    </rPh>
    <phoneticPr fontId="16"/>
  </si>
  <si>
    <t>（終了予定日：</t>
    <phoneticPr fontId="16"/>
  </si>
  <si>
    <t>）</t>
    <phoneticPr fontId="16"/>
  </si>
  <si>
    <t>対象外</t>
    <rPh sb="0" eb="3">
      <t>タイショウガイ</t>
    </rPh>
    <phoneticPr fontId="16"/>
  </si>
  <si>
    <t>省エネ基準の確認</t>
    <rPh sb="0" eb="1">
      <t>ショウ</t>
    </rPh>
    <rPh sb="3" eb="5">
      <t>キジュン</t>
    </rPh>
    <rPh sb="6" eb="8">
      <t>カクニン</t>
    </rPh>
    <phoneticPr fontId="16"/>
  </si>
  <si>
    <t>該当する
関係法</t>
    <rPh sb="0" eb="2">
      <t>ガイトウ</t>
    </rPh>
    <rPh sb="5" eb="7">
      <t>カンケイ</t>
    </rPh>
    <rPh sb="7" eb="8">
      <t>ホウ</t>
    </rPh>
    <phoneticPr fontId="16"/>
  </si>
  <si>
    <t>都市計画法【</t>
    <rPh sb="0" eb="2">
      <t>トシ</t>
    </rPh>
    <rPh sb="2" eb="5">
      <t>ケイカクホウ</t>
    </rPh>
    <phoneticPr fontId="16"/>
  </si>
  <si>
    <t>省エネ基準適合性判定</t>
    <rPh sb="0" eb="1">
      <t>ショウ</t>
    </rPh>
    <rPh sb="3" eb="5">
      <t>キジュン</t>
    </rPh>
    <rPh sb="5" eb="8">
      <t>テキゴウセイ</t>
    </rPh>
    <phoneticPr fontId="16"/>
  </si>
  <si>
    <t>（　　棟）</t>
    <rPh sb="3" eb="4">
      <t>トウ</t>
    </rPh>
    <phoneticPr fontId="16"/>
  </si>
  <si>
    <t>住宅性能評価</t>
    <rPh sb="0" eb="6">
      <t>ジュウタクセイノウヒョウカ</t>
    </rPh>
    <phoneticPr fontId="16"/>
  </si>
  <si>
    <t>（　　棟）</t>
  </si>
  <si>
    <t>長期使用構造等確認書</t>
    <rPh sb="0" eb="2">
      <t>チョウキ</t>
    </rPh>
    <rPh sb="2" eb="4">
      <t>シヨウ</t>
    </rPh>
    <rPh sb="4" eb="6">
      <t>コウゾウ</t>
    </rPh>
    <rPh sb="6" eb="7">
      <t>ナド</t>
    </rPh>
    <rPh sb="7" eb="10">
      <t>カクニンショ</t>
    </rPh>
    <phoneticPr fontId="16"/>
  </si>
  <si>
    <t>長期優良住宅認定</t>
    <phoneticPr fontId="16"/>
  </si>
  <si>
    <t>（</t>
    <phoneticPr fontId="16"/>
  </si>
  <si>
    <t>※弊社を初めてご利用になるお客様
　＜お客様の個人情報の利用について＞
今後、講演会・ｾﾐﾅｰのお知らせ、ご案内等をお送りさせていただくことがございます。この目的以外にお客様の個人情報を利用することはございません。</t>
    <rPh sb="37" eb="39">
      <t>コンゴ</t>
    </rPh>
    <rPh sb="40" eb="43">
      <t>コウエンカイ</t>
    </rPh>
    <rPh sb="50" eb="51">
      <t>シ</t>
    </rPh>
    <rPh sb="55" eb="58">
      <t>アンナイナド</t>
    </rPh>
    <rPh sb="60" eb="61">
      <t>オク</t>
    </rPh>
    <phoneticPr fontId="16"/>
  </si>
  <si>
    <t>※省エネ基準の整合性確認が必要なお客様
当計画書の申請に伴う省エネ基準整合性確認のため、ビューローベリタスジャパン株式会社の登録建築物エネルギー消費性能判定機関及び登録住宅性能評価機関との情報共有に情報を共有することに了承します。</t>
    <rPh sb="1" eb="2">
      <t>ショウ</t>
    </rPh>
    <rPh sb="4" eb="6">
      <t>キジュン</t>
    </rPh>
    <rPh sb="7" eb="12">
      <t>セイゴウセイカクニン</t>
    </rPh>
    <rPh sb="13" eb="15">
      <t>ヒツヨウ</t>
    </rPh>
    <rPh sb="17" eb="19">
      <t>キャクサマ</t>
    </rPh>
    <phoneticPr fontId="16"/>
  </si>
  <si>
    <t>ご請求先名　　　☆請求先名の変更による請求書の再発行依頼はご遠慮ください。ご記入前にお間違えがないか必ずご確認ください。</t>
    <rPh sb="43" eb="45">
      <t>マチガ</t>
    </rPh>
    <phoneticPr fontId="16"/>
  </si>
  <si>
    <t>）　*以下にご記入ください。　　</t>
    <phoneticPr fontId="16"/>
  </si>
  <si>
    <t>部署名</t>
    <rPh sb="0" eb="1">
      <t>ブ</t>
    </rPh>
    <rPh sb="1" eb="3">
      <t>ショメイ</t>
    </rPh>
    <phoneticPr fontId="16"/>
  </si>
  <si>
    <t>担当者</t>
    <phoneticPr fontId="16"/>
  </si>
  <si>
    <t>引受承諾書、請求書の受領方法</t>
    <rPh sb="0" eb="2">
      <t>ヒキウケ</t>
    </rPh>
    <rPh sb="2" eb="5">
      <t>ショウダクショ</t>
    </rPh>
    <rPh sb="6" eb="9">
      <t>セイキュウショ</t>
    </rPh>
    <rPh sb="10" eb="12">
      <t>ジュリョウ</t>
    </rPh>
    <rPh sb="12" eb="14">
      <t>ホウホウ</t>
    </rPh>
    <phoneticPr fontId="16"/>
  </si>
  <si>
    <t>☆領収証の発行は原則行っておりませんので、ご了承ください。</t>
    <rPh sb="1" eb="4">
      <t>リョウシュウショウ</t>
    </rPh>
    <rPh sb="5" eb="7">
      <t>ハッコウ</t>
    </rPh>
    <rPh sb="8" eb="10">
      <t>ゲンソク</t>
    </rPh>
    <rPh sb="10" eb="11">
      <t>オコナ</t>
    </rPh>
    <rPh sb="22" eb="24">
      <t>リョウショウ</t>
    </rPh>
    <phoneticPr fontId="16"/>
  </si>
  <si>
    <t>☆記載事項に関して建築主等と代理者との間で生じたトラブルについて、弊社は一切の責任を負いかねますのであらかじめご了承ください。</t>
    <rPh sb="1" eb="3">
      <t>キサイ</t>
    </rPh>
    <rPh sb="3" eb="5">
      <t>ジコウ</t>
    </rPh>
    <rPh sb="6" eb="7">
      <t>カン</t>
    </rPh>
    <rPh sb="9" eb="11">
      <t>ケンチク</t>
    </rPh>
    <rPh sb="11" eb="12">
      <t>ヌシ</t>
    </rPh>
    <rPh sb="12" eb="13">
      <t>トウ</t>
    </rPh>
    <rPh sb="14" eb="16">
      <t>ダイリ</t>
    </rPh>
    <rPh sb="16" eb="17">
      <t>シャ</t>
    </rPh>
    <rPh sb="19" eb="20">
      <t>アイダ</t>
    </rPh>
    <rPh sb="21" eb="22">
      <t>ショウ</t>
    </rPh>
    <rPh sb="33" eb="35">
      <t>ヘイシャ</t>
    </rPh>
    <phoneticPr fontId="16"/>
  </si>
  <si>
    <t>※</t>
    <phoneticPr fontId="1"/>
  </si>
  <si>
    <t>建築物ごとに、該当する「省エネ基準適合義務」や「構造関係規定」の種別についてご確認ください</t>
    <rPh sb="0" eb="3">
      <t>ケンチクブツ</t>
    </rPh>
    <rPh sb="7" eb="9">
      <t>ガイトウ</t>
    </rPh>
    <rPh sb="12" eb="13">
      <t>ショウ</t>
    </rPh>
    <rPh sb="15" eb="17">
      <t>キジュン</t>
    </rPh>
    <rPh sb="17" eb="21">
      <t>テキゴウギム</t>
    </rPh>
    <rPh sb="24" eb="26">
      <t>コウゾウ</t>
    </rPh>
    <rPh sb="26" eb="28">
      <t>カンケイ</t>
    </rPh>
    <rPh sb="28" eb="30">
      <t>キテイ</t>
    </rPh>
    <rPh sb="32" eb="34">
      <t>シュベツ</t>
    </rPh>
    <rPh sb="39" eb="41">
      <t>カクニン</t>
    </rPh>
    <phoneticPr fontId="1"/>
  </si>
  <si>
    <t>次に該当する場合は、昇降機の別途申請ができない場合がありますのでご注意ください</t>
    <rPh sb="0" eb="1">
      <t>ツギ</t>
    </rPh>
    <rPh sb="2" eb="4">
      <t>ガイトウ</t>
    </rPh>
    <rPh sb="6" eb="8">
      <t>バアイ</t>
    </rPh>
    <rPh sb="10" eb="13">
      <t>ショウコウキ</t>
    </rPh>
    <rPh sb="14" eb="18">
      <t>ベットシンセイ</t>
    </rPh>
    <rPh sb="23" eb="25">
      <t>バアイ</t>
    </rPh>
    <rPh sb="33" eb="35">
      <t>チュウイ</t>
    </rPh>
    <phoneticPr fontId="1"/>
  </si>
  <si>
    <r>
      <rPr>
        <b/>
        <sz val="10"/>
        <color theme="1"/>
        <rFont val="Meiryo UI"/>
        <family val="3"/>
        <charset val="128"/>
      </rPr>
      <t>法6条1項</t>
    </r>
    <r>
      <rPr>
        <sz val="10"/>
        <color theme="1"/>
        <rFont val="Meiryo UI"/>
        <family val="3"/>
        <charset val="128"/>
      </rPr>
      <t>　※確認申請書（第四面）の建築物単位でチェック</t>
    </r>
    <rPh sb="7" eb="9">
      <t>カクニン</t>
    </rPh>
    <rPh sb="9" eb="12">
      <t>シンセイショ</t>
    </rPh>
    <rPh sb="13" eb="16">
      <t>ダイヨンメン</t>
    </rPh>
    <phoneticPr fontId="1"/>
  </si>
  <si>
    <t>建築物番号：</t>
    <rPh sb="0" eb="3">
      <t>ケンチクブツ</t>
    </rPh>
    <rPh sb="3" eb="5">
      <t>バンゴウ</t>
    </rPh>
    <phoneticPr fontId="1"/>
  </si>
  <si>
    <r>
      <t>昇降機</t>
    </r>
    <r>
      <rPr>
        <sz val="10"/>
        <color theme="1"/>
        <rFont val="Meiryo UI"/>
        <family val="3"/>
        <charset val="128"/>
      </rPr>
      <t>（別途申請NG）</t>
    </r>
    <rPh sb="0" eb="3">
      <t>ショウコウキ</t>
    </rPh>
    <rPh sb="4" eb="6">
      <t>ベット</t>
    </rPh>
    <rPh sb="6" eb="8">
      <t>シンセイ</t>
    </rPh>
    <phoneticPr fontId="1"/>
  </si>
  <si>
    <t>法6条1項三号の建築物に設ける場合</t>
    <rPh sb="0" eb="1">
      <t>ホウ</t>
    </rPh>
    <rPh sb="2" eb="3">
      <t>ジョウ</t>
    </rPh>
    <rPh sb="4" eb="5">
      <t>コウ</t>
    </rPh>
    <rPh sb="5" eb="7">
      <t>3ゴウ</t>
    </rPh>
    <rPh sb="8" eb="11">
      <t>ケンチクブツ</t>
    </rPh>
    <rPh sb="12" eb="13">
      <t>モウ</t>
    </rPh>
    <rPh sb="15" eb="17">
      <t>バアイ</t>
    </rPh>
    <phoneticPr fontId="1"/>
  </si>
  <si>
    <r>
      <rPr>
        <b/>
        <sz val="10"/>
        <color theme="1"/>
        <rFont val="Meiryo UI"/>
        <family val="3"/>
        <charset val="128"/>
      </rPr>
      <t>3号</t>
    </r>
    <r>
      <rPr>
        <sz val="10"/>
        <color theme="1"/>
        <rFont val="Meiryo UI"/>
        <family val="3"/>
        <charset val="128"/>
      </rPr>
      <t xml:space="preserve">
（平屋かつ200㎡以下）</t>
    </r>
    <rPh sb="4" eb="6">
      <t>ヒラヤ</t>
    </rPh>
    <rPh sb="12" eb="14">
      <t>イカ</t>
    </rPh>
    <phoneticPr fontId="1"/>
  </si>
  <si>
    <t>籠が住戸内のみを昇降するエレベーター</t>
    <phoneticPr fontId="1"/>
  </si>
  <si>
    <t>（告示1148号）</t>
    <rPh sb="1" eb="3">
      <t>コクジ</t>
    </rPh>
    <rPh sb="7" eb="8">
      <t>ゴウ</t>
    </rPh>
    <phoneticPr fontId="1"/>
  </si>
  <si>
    <t>法6条1項二号の建築物に設けるもの（階数≧３、面積＞500㎡、高さ＞16mは除く）</t>
    <rPh sb="0" eb="1">
      <t>ホウ</t>
    </rPh>
    <rPh sb="2" eb="3">
      <t>ジョウ</t>
    </rPh>
    <rPh sb="4" eb="5">
      <t>コウ</t>
    </rPh>
    <rPh sb="5" eb="7">
      <t>2ゴウ</t>
    </rPh>
    <rPh sb="8" eb="11">
      <t>ケンチクブツ</t>
    </rPh>
    <rPh sb="12" eb="13">
      <t>モウ</t>
    </rPh>
    <rPh sb="18" eb="20">
      <t>カイスウ</t>
    </rPh>
    <rPh sb="23" eb="25">
      <t>メンセキ</t>
    </rPh>
    <rPh sb="31" eb="32">
      <t>タカ</t>
    </rPh>
    <rPh sb="38" eb="39">
      <t>ノゾ</t>
    </rPh>
    <phoneticPr fontId="1"/>
  </si>
  <si>
    <t>省エネ</t>
    <rPh sb="0" eb="1">
      <t>ショウ</t>
    </rPh>
    <phoneticPr fontId="1"/>
  </si>
  <si>
    <t>構造</t>
    <rPh sb="0" eb="2">
      <t>コウゾウ</t>
    </rPh>
    <phoneticPr fontId="1"/>
  </si>
  <si>
    <t>省エネ
審査省略</t>
    <rPh sb="0" eb="1">
      <t>ショウ</t>
    </rPh>
    <rPh sb="4" eb="6">
      <t>シンサ</t>
    </rPh>
    <rPh sb="6" eb="8">
      <t>ショウリャク</t>
    </rPh>
    <phoneticPr fontId="1"/>
  </si>
  <si>
    <t>構造
審査省略*</t>
    <rPh sb="0" eb="2">
      <t>コウゾウ</t>
    </rPh>
    <rPh sb="3" eb="5">
      <t>シンサ</t>
    </rPh>
    <rPh sb="5" eb="7">
      <t>ショウリャク</t>
    </rPh>
    <phoneticPr fontId="1"/>
  </si>
  <si>
    <t>小荷物昇降機（テーブルタイプ）</t>
    <rPh sb="0" eb="3">
      <t>コニモツ</t>
    </rPh>
    <rPh sb="3" eb="6">
      <t>ショウコウキ</t>
    </rPh>
    <phoneticPr fontId="1"/>
  </si>
  <si>
    <t>（告示239号）</t>
    <rPh sb="1" eb="3">
      <t>コクジ</t>
    </rPh>
    <rPh sb="6" eb="7">
      <t>ゴウ</t>
    </rPh>
    <phoneticPr fontId="1"/>
  </si>
  <si>
    <t>*構造計算を行わない場合に限る</t>
    <rPh sb="1" eb="3">
      <t>コウゾウ</t>
    </rPh>
    <rPh sb="3" eb="5">
      <t>ケイサン</t>
    </rPh>
    <rPh sb="6" eb="7">
      <t>オコナ</t>
    </rPh>
    <rPh sb="10" eb="12">
      <t>バアイ</t>
    </rPh>
    <rPh sb="13" eb="14">
      <t>カギ</t>
    </rPh>
    <phoneticPr fontId="1"/>
  </si>
  <si>
    <r>
      <t>追加提出書類等</t>
    </r>
    <r>
      <rPr>
        <sz val="10"/>
        <color theme="1"/>
        <rFont val="Meiryo UI"/>
        <family val="3"/>
        <charset val="128"/>
      </rPr>
      <t>＜確認申請＞</t>
    </r>
    <rPh sb="0" eb="2">
      <t>ツイカ</t>
    </rPh>
    <rPh sb="2" eb="4">
      <t>テイシュツ</t>
    </rPh>
    <rPh sb="4" eb="6">
      <t>ショルイ</t>
    </rPh>
    <rPh sb="6" eb="7">
      <t>トウ</t>
    </rPh>
    <rPh sb="8" eb="10">
      <t>カクニン</t>
    </rPh>
    <rPh sb="10" eb="12">
      <t>シンセイ</t>
    </rPh>
    <phoneticPr fontId="1"/>
  </si>
  <si>
    <t>構造適判
あり</t>
    <rPh sb="0" eb="2">
      <t>コウゾウ</t>
    </rPh>
    <rPh sb="2" eb="4">
      <t>テキハン</t>
    </rPh>
    <phoneticPr fontId="1"/>
  </si>
  <si>
    <t>適合判定通知書（写）、適判に要した図書等
（※確認済証の交付前までに提出）</t>
    <rPh sb="0" eb="7">
      <t>テキゴウハンテイツウチショ</t>
    </rPh>
    <rPh sb="8" eb="9">
      <t>ウツ</t>
    </rPh>
    <rPh sb="11" eb="13">
      <t>テキハン</t>
    </rPh>
    <rPh sb="14" eb="15">
      <t>ヨウ</t>
    </rPh>
    <rPh sb="17" eb="19">
      <t>トショ</t>
    </rPh>
    <rPh sb="19" eb="20">
      <t>トウ</t>
    </rPh>
    <rPh sb="23" eb="27">
      <t>カクニンズミショウ</t>
    </rPh>
    <rPh sb="28" eb="30">
      <t>コウフ</t>
    </rPh>
    <rPh sb="30" eb="31">
      <t>マエ</t>
    </rPh>
    <rPh sb="34" eb="36">
      <t>テイシュツ</t>
    </rPh>
    <phoneticPr fontId="1"/>
  </si>
  <si>
    <t>構造適判
なし</t>
    <rPh sb="0" eb="2">
      <t>コウゾウ</t>
    </rPh>
    <rPh sb="2" eb="4">
      <t>テキハン</t>
    </rPh>
    <phoneticPr fontId="1"/>
  </si>
  <si>
    <t>特例（ルート２）</t>
    <rPh sb="0" eb="2">
      <t>トクレイ</t>
    </rPh>
    <phoneticPr fontId="1"/>
  </si>
  <si>
    <t>※申請書（第四面）11欄ロへのチェック
・ルート２の場合：1号
・小規模木造等の場合：2号</t>
    <rPh sb="1" eb="4">
      <t>シンセイショ</t>
    </rPh>
    <rPh sb="5" eb="8">
      <t>ダイヨンメン</t>
    </rPh>
    <rPh sb="11" eb="12">
      <t>ラン</t>
    </rPh>
    <rPh sb="26" eb="28">
      <t>バアイ</t>
    </rPh>
    <rPh sb="30" eb="31">
      <t>ゴウ</t>
    </rPh>
    <rPh sb="33" eb="36">
      <t>ショウキボ</t>
    </rPh>
    <rPh sb="36" eb="38">
      <t>モクゾウ</t>
    </rPh>
    <rPh sb="38" eb="39">
      <t>トウ</t>
    </rPh>
    <rPh sb="40" eb="42">
      <t>バアイ</t>
    </rPh>
    <rPh sb="44" eb="45">
      <t>ゴウ</t>
    </rPh>
    <phoneticPr fontId="1"/>
  </si>
  <si>
    <t>特例（小規模木造等）</t>
    <rPh sb="0" eb="2">
      <t>トクレイ</t>
    </rPh>
    <rPh sb="3" eb="6">
      <t>ショウキボ</t>
    </rPh>
    <rPh sb="6" eb="8">
      <t>モクゾウ</t>
    </rPh>
    <rPh sb="8" eb="9">
      <t>トウ</t>
    </rPh>
    <phoneticPr fontId="1"/>
  </si>
  <si>
    <t>特定木造</t>
    <rPh sb="0" eb="2">
      <t>トクテイ</t>
    </rPh>
    <rPh sb="2" eb="4">
      <t>モクゾウ</t>
    </rPh>
    <phoneticPr fontId="1"/>
  </si>
  <si>
    <t>その他</t>
    <rPh sb="2" eb="3">
      <t>タ</t>
    </rPh>
    <phoneticPr fontId="1"/>
  </si>
  <si>
    <t>（図書等の合理化なし）</t>
    <rPh sb="1" eb="3">
      <t>トショ</t>
    </rPh>
    <rPh sb="3" eb="4">
      <t>トウ</t>
    </rPh>
    <rPh sb="5" eb="8">
      <t>ゴウリカ</t>
    </rPh>
    <phoneticPr fontId="1"/>
  </si>
  <si>
    <r>
      <t>追加提出書類等</t>
    </r>
    <r>
      <rPr>
        <sz val="10"/>
        <color theme="1"/>
        <rFont val="Meiryo UI"/>
        <family val="3"/>
        <charset val="128"/>
      </rPr>
      <t>＜完了検査＞</t>
    </r>
    <rPh sb="0" eb="2">
      <t>ツイカ</t>
    </rPh>
    <rPh sb="2" eb="6">
      <t>テイシュツショルイ</t>
    </rPh>
    <rPh sb="6" eb="7">
      <t>トウ</t>
    </rPh>
    <rPh sb="8" eb="12">
      <t>カンリョウケンサ</t>
    </rPh>
    <phoneticPr fontId="1"/>
  </si>
  <si>
    <r>
      <rPr>
        <b/>
        <sz val="8"/>
        <color theme="1"/>
        <rFont val="Meiryo UI"/>
        <family val="3"/>
        <charset val="128"/>
      </rPr>
      <t>【共通】
・</t>
    </r>
    <r>
      <rPr>
        <sz val="8"/>
        <color theme="1"/>
        <rFont val="Meiryo UI"/>
        <family val="3"/>
        <charset val="128"/>
      </rPr>
      <t>省エネ基準工事監理報告書
・納入仕様書・品質証明書、施工記録書等（現場備付）</t>
    </r>
    <rPh sb="1" eb="3">
      <t>キョウツウ</t>
    </rPh>
    <rPh sb="6" eb="7">
      <t>ショウ</t>
    </rPh>
    <rPh sb="9" eb="11">
      <t>キジュン</t>
    </rPh>
    <rPh sb="11" eb="13">
      <t>コウジ</t>
    </rPh>
    <rPh sb="13" eb="15">
      <t>カンリ</t>
    </rPh>
    <rPh sb="15" eb="18">
      <t>ホウコクショ</t>
    </rPh>
    <phoneticPr fontId="1"/>
  </si>
  <si>
    <t>省エネ適判
あり</t>
    <rPh sb="0" eb="1">
      <t>ショウ</t>
    </rPh>
    <rPh sb="3" eb="5">
      <t>テキハン</t>
    </rPh>
    <phoneticPr fontId="1"/>
  </si>
  <si>
    <t>適合判定通知書（写）、計画書の副本
（※確認済証の交付前までに提出）</t>
    <rPh sb="0" eb="7">
      <t>テキゴウハンテイツウチショ</t>
    </rPh>
    <rPh sb="8" eb="9">
      <t>ウツ</t>
    </rPh>
    <rPh sb="11" eb="14">
      <t>ケイカクショ</t>
    </rPh>
    <rPh sb="15" eb="17">
      <t>フクホン</t>
    </rPh>
    <rPh sb="20" eb="24">
      <t>カクニンズミショウ</t>
    </rPh>
    <rPh sb="25" eb="27">
      <t>コウフ</t>
    </rPh>
    <rPh sb="27" eb="28">
      <t>マエ</t>
    </rPh>
    <rPh sb="31" eb="33">
      <t>テイシュツ</t>
    </rPh>
    <phoneticPr fontId="1"/>
  </si>
  <si>
    <r>
      <t xml:space="preserve">省エネ適判に要した図書
</t>
    </r>
    <r>
      <rPr>
        <b/>
        <sz val="8"/>
        <color theme="1"/>
        <rFont val="Meiryo UI"/>
        <family val="3"/>
        <charset val="128"/>
      </rPr>
      <t xml:space="preserve">【合理化ありの場合の追加図書等】
</t>
    </r>
    <r>
      <rPr>
        <sz val="8"/>
        <color theme="1"/>
        <rFont val="Meiryo UI"/>
        <family val="3"/>
        <charset val="128"/>
      </rPr>
      <t>建設を受けない場合：設計住宅性能評価に要した図書
建設を受けた場合：建設住宅性能評価における検査報告書（写）</t>
    </r>
    <rPh sb="0" eb="1">
      <t>ショウ</t>
    </rPh>
    <rPh sb="3" eb="5">
      <t>テキハン</t>
    </rPh>
    <rPh sb="6" eb="7">
      <t>ヨウ</t>
    </rPh>
    <rPh sb="9" eb="11">
      <t>トショ</t>
    </rPh>
    <rPh sb="14" eb="17">
      <t>ゴウリカ</t>
    </rPh>
    <rPh sb="20" eb="22">
      <t>バアイ</t>
    </rPh>
    <rPh sb="23" eb="25">
      <t>ツイカ</t>
    </rPh>
    <rPh sb="25" eb="27">
      <t>トショ</t>
    </rPh>
    <rPh sb="27" eb="28">
      <t>トウバアイ</t>
    </rPh>
    <phoneticPr fontId="1"/>
  </si>
  <si>
    <t>合理化あり</t>
    <rPh sb="0" eb="3">
      <t>ゴウリカ</t>
    </rPh>
    <phoneticPr fontId="1"/>
  </si>
  <si>
    <t>同上</t>
    <rPh sb="0" eb="2">
      <t>ドウジョウ</t>
    </rPh>
    <phoneticPr fontId="1"/>
  </si>
  <si>
    <t>省エネ適判
不要</t>
    <rPh sb="0" eb="1">
      <t>ショウ</t>
    </rPh>
    <rPh sb="3" eb="5">
      <t>テキハン</t>
    </rPh>
    <rPh sb="6" eb="8">
      <t>フヨウ</t>
    </rPh>
    <phoneticPr fontId="1"/>
  </si>
  <si>
    <t>仕様基準（第一号イ*）</t>
    <rPh sb="5" eb="7">
      <t>ダイイチ</t>
    </rPh>
    <phoneticPr fontId="1"/>
  </si>
  <si>
    <r>
      <t>仕様基準等への適合が確認できる設計図書等（</t>
    </r>
    <r>
      <rPr>
        <u/>
        <sz val="8"/>
        <color theme="1"/>
        <rFont val="Meiryo UI"/>
        <family val="3"/>
        <charset val="128"/>
      </rPr>
      <t>省エネ基準適否チェックリスト</t>
    </r>
    <r>
      <rPr>
        <sz val="8"/>
        <color theme="1"/>
        <rFont val="Meiryo UI"/>
        <family val="3"/>
        <charset val="128"/>
      </rPr>
      <t>など）</t>
    </r>
    <rPh sb="0" eb="4">
      <t>シヨウキジュン</t>
    </rPh>
    <rPh sb="4" eb="5">
      <t>トウ</t>
    </rPh>
    <rPh sb="7" eb="9">
      <t>テキゴウ</t>
    </rPh>
    <rPh sb="10" eb="12">
      <t>カクニン</t>
    </rPh>
    <rPh sb="15" eb="20">
      <t>セッケイトショトウ</t>
    </rPh>
    <rPh sb="21" eb="22">
      <t>ショウ</t>
    </rPh>
    <rPh sb="24" eb="28">
      <t>キジュンテキヒ</t>
    </rPh>
    <phoneticPr fontId="1"/>
  </si>
  <si>
    <t>・追加図書等なし</t>
    <rPh sb="1" eb="5">
      <t>ツイカトショ</t>
    </rPh>
    <rPh sb="5" eb="6">
      <t>トウ</t>
    </rPh>
    <phoneticPr fontId="1"/>
  </si>
  <si>
    <t>誘導仕様基準（第一号ロ*）</t>
    <phoneticPr fontId="1"/>
  </si>
  <si>
    <t>評価書等</t>
    <rPh sb="0" eb="4">
      <t>ヒョウカショトウ</t>
    </rPh>
    <phoneticPr fontId="1"/>
  </si>
  <si>
    <t>設計住宅性能評価［断熱４，一エネ４］（第二号*）</t>
    <phoneticPr fontId="1"/>
  </si>
  <si>
    <r>
      <t>設計住宅性能評価書、長期使用構造等の確認書など
（※評価書等を申請時に提出できない場合：申請時には</t>
    </r>
    <r>
      <rPr>
        <b/>
        <sz val="8"/>
        <color theme="1"/>
        <rFont val="Meiryo UI"/>
        <family val="3"/>
        <charset val="128"/>
      </rPr>
      <t>宣言書</t>
    </r>
    <r>
      <rPr>
        <sz val="8"/>
        <color theme="1"/>
        <rFont val="Meiryo UI"/>
        <family val="3"/>
        <charset val="128"/>
      </rPr>
      <t>を提出し、確認済証の交付前までに評価書等を提出）</t>
    </r>
    <rPh sb="0" eb="4">
      <t>セッケイジュウタク</t>
    </rPh>
    <rPh sb="4" eb="6">
      <t>セイノウ</t>
    </rPh>
    <rPh sb="6" eb="8">
      <t>ヒョウカ</t>
    </rPh>
    <rPh sb="8" eb="9">
      <t>ショ</t>
    </rPh>
    <rPh sb="10" eb="12">
      <t>チョウキ</t>
    </rPh>
    <rPh sb="12" eb="14">
      <t>シヨウ</t>
    </rPh>
    <rPh sb="14" eb="16">
      <t>コウゾウ</t>
    </rPh>
    <rPh sb="16" eb="17">
      <t>トウ</t>
    </rPh>
    <rPh sb="18" eb="21">
      <t>カクニンショ</t>
    </rPh>
    <rPh sb="26" eb="30">
      <t>ヒョウカショトウ</t>
    </rPh>
    <rPh sb="31" eb="34">
      <t>シンセイジ</t>
    </rPh>
    <rPh sb="35" eb="37">
      <t>テイシュツ</t>
    </rPh>
    <rPh sb="41" eb="43">
      <t>バアイ</t>
    </rPh>
    <rPh sb="44" eb="47">
      <t>シンセイジ</t>
    </rPh>
    <rPh sb="49" eb="51">
      <t>センゲン</t>
    </rPh>
    <rPh sb="51" eb="52">
      <t>ショ</t>
    </rPh>
    <rPh sb="53" eb="55">
      <t>テイシュツ</t>
    </rPh>
    <rPh sb="57" eb="61">
      <t>カクニンズミショウ</t>
    </rPh>
    <rPh sb="62" eb="64">
      <t>コウフ</t>
    </rPh>
    <rPh sb="64" eb="65">
      <t>マエ</t>
    </rPh>
    <rPh sb="68" eb="71">
      <t>ヒョウカショ</t>
    </rPh>
    <rPh sb="71" eb="72">
      <t>トウ</t>
    </rPh>
    <rPh sb="73" eb="75">
      <t>テイシュツ</t>
    </rPh>
    <phoneticPr fontId="1"/>
  </si>
  <si>
    <t>・設計住宅性能評価申請書、設計内容説明書、
　計算書及び図面等（省エネ基準の部分のみ）
・長期使用構造等である旨の確認申請書、設計内容説明書、
　計算書及び図面等（省エネ基準の部分のみ）</t>
    <rPh sb="1" eb="3">
      <t>セッケイ</t>
    </rPh>
    <rPh sb="3" eb="5">
      <t>ジュウタク</t>
    </rPh>
    <rPh sb="13" eb="20">
      <t>セッケイナイヨウセツメイショ</t>
    </rPh>
    <rPh sb="23" eb="26">
      <t>ケイサンショ</t>
    </rPh>
    <rPh sb="26" eb="27">
      <t>オヨ</t>
    </rPh>
    <rPh sb="28" eb="31">
      <t>ズメントウ</t>
    </rPh>
    <rPh sb="32" eb="33">
      <t>ショウ</t>
    </rPh>
    <rPh sb="35" eb="37">
      <t>キジュン</t>
    </rPh>
    <rPh sb="38" eb="40">
      <t>ブブン</t>
    </rPh>
    <rPh sb="45" eb="51">
      <t>チョウキシヨウコウゾウ</t>
    </rPh>
    <rPh sb="51" eb="52">
      <t>トウ</t>
    </rPh>
    <rPh sb="55" eb="56">
      <t>ムネ</t>
    </rPh>
    <rPh sb="57" eb="59">
      <t>カクニン</t>
    </rPh>
    <rPh sb="59" eb="62">
      <t>シンセイショ</t>
    </rPh>
    <rPh sb="63" eb="70">
      <t>セッケイナイヨウセツメイショ</t>
    </rPh>
    <rPh sb="73" eb="76">
      <t>ケイサンショ</t>
    </rPh>
    <rPh sb="76" eb="77">
      <t>オヨ</t>
    </rPh>
    <rPh sb="78" eb="80">
      <t>ズメン</t>
    </rPh>
    <rPh sb="80" eb="81">
      <t>トウ</t>
    </rPh>
    <rPh sb="88" eb="90">
      <t>ブブン</t>
    </rPh>
    <phoneticPr fontId="1"/>
  </si>
  <si>
    <r>
      <t>長期優良住宅認定通知書</t>
    </r>
    <r>
      <rPr>
        <sz val="8"/>
        <color theme="1"/>
        <rFont val="Meiryo UI"/>
        <family val="3"/>
        <charset val="128"/>
      </rPr>
      <t>（←実質このケースはなし）</t>
    </r>
    <rPh sb="13" eb="15">
      <t>ジッシツ</t>
    </rPh>
    <phoneticPr fontId="1"/>
  </si>
  <si>
    <t>長期使用構造等である旨の確認書（第三号*）</t>
    <rPh sb="0" eb="2">
      <t>チョウキ</t>
    </rPh>
    <rPh sb="10" eb="11">
      <t>ムネ</t>
    </rPh>
    <rPh sb="14" eb="15">
      <t>ショ</t>
    </rPh>
    <rPh sb="16" eb="19">
      <t>ダイサンゴウ</t>
    </rPh>
    <phoneticPr fontId="1"/>
  </si>
  <si>
    <t>適用除外</t>
    <rPh sb="0" eb="4">
      <t>テキヨウジョガイ</t>
    </rPh>
    <phoneticPr fontId="1"/>
  </si>
  <si>
    <t>10㎡以下の増築</t>
    <rPh sb="3" eb="5">
      <t>イカ</t>
    </rPh>
    <rPh sb="6" eb="8">
      <t>ゾウチク</t>
    </rPh>
    <phoneticPr fontId="1"/>
  </si>
  <si>
    <t>適用除外が確認できる資料</t>
    <rPh sb="0" eb="4">
      <t>テキヨウジョガイ</t>
    </rPh>
    <rPh sb="5" eb="7">
      <t>カクニン</t>
    </rPh>
    <rPh sb="10" eb="12">
      <t>シリョウ</t>
    </rPh>
    <phoneticPr fontId="1"/>
  </si>
  <si>
    <t>居室を有しないこと又は高い開放性を有することで空調設備を設ける必要がないもの</t>
    <rPh sb="0" eb="2">
      <t>キョシツ</t>
    </rPh>
    <rPh sb="3" eb="4">
      <t>ユウ</t>
    </rPh>
    <rPh sb="9" eb="10">
      <t>マタ</t>
    </rPh>
    <rPh sb="11" eb="12">
      <t>タカ</t>
    </rPh>
    <rPh sb="13" eb="16">
      <t>カイホウセイ</t>
    </rPh>
    <rPh sb="17" eb="18">
      <t>ユウ</t>
    </rPh>
    <rPh sb="23" eb="25">
      <t>クウチョウ</t>
    </rPh>
    <rPh sb="25" eb="27">
      <t>セツビ</t>
    </rPh>
    <rPh sb="28" eb="29">
      <t>モウ</t>
    </rPh>
    <rPh sb="31" eb="33">
      <t>ヒツヨウ</t>
    </rPh>
    <phoneticPr fontId="1"/>
  </si>
  <si>
    <t>歴史的建造物、文化財等</t>
    <rPh sb="0" eb="6">
      <t>レキシテキケンゾウブツ</t>
    </rPh>
    <rPh sb="7" eb="11">
      <t>ブンカザイトウ</t>
    </rPh>
    <phoneticPr fontId="1"/>
  </si>
  <si>
    <t>仮設建築物</t>
    <rPh sb="0" eb="2">
      <t>カセツ</t>
    </rPh>
    <rPh sb="2" eb="5">
      <t>ケンチクブツ</t>
    </rPh>
    <phoneticPr fontId="1"/>
  </si>
  <si>
    <r>
      <t>＊建築物省エネ法施行規則2条1項各号の該当（申請書（第二面）8欄では、「</t>
    </r>
    <r>
      <rPr>
        <u/>
        <sz val="8"/>
        <color theme="1"/>
        <rFont val="Meiryo UI"/>
        <family val="3"/>
        <charset val="128"/>
      </rPr>
      <t>提出不要</t>
    </r>
    <r>
      <rPr>
        <sz val="8"/>
        <color theme="1"/>
        <rFont val="Meiryo UI"/>
        <family val="3"/>
        <charset val="128"/>
      </rPr>
      <t xml:space="preserve">」にチェックして(　)内に『 </t>
    </r>
    <r>
      <rPr>
        <u/>
        <sz val="8"/>
        <color theme="1"/>
        <rFont val="Meiryo UI"/>
        <family val="3"/>
        <charset val="128"/>
      </rPr>
      <t>＊に該当</t>
    </r>
    <r>
      <rPr>
        <sz val="8"/>
        <color theme="1"/>
        <rFont val="Meiryo UI"/>
        <family val="3"/>
        <charset val="128"/>
      </rPr>
      <t xml:space="preserve"> 』と記載する）</t>
    </r>
    <rPh sb="1" eb="5">
      <t>ケンチクブツショウ</t>
    </rPh>
    <rPh sb="7" eb="8">
      <t>ホウ</t>
    </rPh>
    <rPh sb="8" eb="12">
      <t>セコウキソク</t>
    </rPh>
    <rPh sb="13" eb="14">
      <t>ジョウ</t>
    </rPh>
    <rPh sb="15" eb="16">
      <t>コウ</t>
    </rPh>
    <rPh sb="16" eb="18">
      <t>カクゴウ</t>
    </rPh>
    <rPh sb="19" eb="21">
      <t>ガイトウ</t>
    </rPh>
    <rPh sb="22" eb="25">
      <t>シンセイショ</t>
    </rPh>
    <rPh sb="26" eb="29">
      <t>ダイニメン</t>
    </rPh>
    <rPh sb="31" eb="32">
      <t>ラン</t>
    </rPh>
    <rPh sb="36" eb="40">
      <t>テイシュツフヨウ</t>
    </rPh>
    <rPh sb="51" eb="52">
      <t>ナイ</t>
    </rPh>
    <rPh sb="57" eb="59">
      <t>ガイトウ</t>
    </rPh>
    <rPh sb="62" eb="64">
      <t>キサイ</t>
    </rPh>
    <phoneticPr fontId="1"/>
  </si>
  <si>
    <t>令和7年改正建築基準法新2号建築物のうち木造2階建て以下かつ300㎡以下の建築物</t>
    <phoneticPr fontId="1"/>
  </si>
  <si>
    <t>※無の場合、下段も確認の上、チェックください</t>
    <phoneticPr fontId="1"/>
  </si>
  <si>
    <t>仕様規定付棟数</t>
    <rPh sb="0" eb="2">
      <t>シヨウ</t>
    </rPh>
    <rPh sb="2" eb="4">
      <t>キテイ</t>
    </rPh>
    <rPh sb="4" eb="5">
      <t>ツ</t>
    </rPh>
    <rPh sb="5" eb="7">
      <t>トウスウ</t>
    </rPh>
    <phoneticPr fontId="16"/>
  </si>
  <si>
    <t>共同住宅・長屋等の場合戸数（</t>
    <rPh sb="0" eb="2">
      <t>キョウドウ</t>
    </rPh>
    <rPh sb="2" eb="4">
      <t>ジュウタク</t>
    </rPh>
    <rPh sb="5" eb="7">
      <t>ナガヤ</t>
    </rPh>
    <rPh sb="7" eb="8">
      <t>ナド</t>
    </rPh>
    <rPh sb="9" eb="11">
      <t>バアイ</t>
    </rPh>
    <rPh sb="11" eb="13">
      <t>コスウ</t>
    </rPh>
    <phoneticPr fontId="28"/>
  </si>
  <si>
    <t>）戸</t>
    <rPh sb="1" eb="2">
      <t>コ</t>
    </rPh>
    <phoneticPr fontId="28"/>
  </si>
  <si>
    <t>省エネ法仕様基準</t>
    <rPh sb="0" eb="1">
      <t>ショウ</t>
    </rPh>
    <rPh sb="3" eb="4">
      <t>ホウ</t>
    </rPh>
    <rPh sb="4" eb="6">
      <t>シヨウ</t>
    </rPh>
    <rPh sb="6" eb="8">
      <t>キジュン</t>
    </rPh>
    <phoneticPr fontId="16"/>
  </si>
  <si>
    <r>
      <t xml:space="preserve">仕様基準
</t>
    </r>
    <r>
      <rPr>
        <sz val="8"/>
        <color theme="1"/>
        <rFont val="Meiryo UI"/>
        <family val="3"/>
        <charset val="128"/>
      </rPr>
      <t>一戸建、
長屋、共住</t>
    </r>
    <rPh sb="0" eb="4">
      <t>シヨウキジュン</t>
    </rPh>
    <rPh sb="5" eb="6">
      <t>イチ</t>
    </rPh>
    <phoneticPr fontId="1"/>
  </si>
  <si>
    <t>認定等</t>
    <rPh sb="0" eb="2">
      <t>ニンテイ</t>
    </rPh>
    <rPh sb="2" eb="3">
      <t>トウ</t>
    </rPh>
    <phoneticPr fontId="1"/>
  </si>
  <si>
    <t>大臣認定（建築物省エネ法16条）</t>
    <rPh sb="0" eb="4">
      <t>ダイジンニンテイ</t>
    </rPh>
    <rPh sb="5" eb="9">
      <t>ケンチクブツショウ</t>
    </rPh>
    <rPh sb="11" eb="12">
      <t>ホウ</t>
    </rPh>
    <rPh sb="14" eb="15">
      <t>ジョウ</t>
    </rPh>
    <phoneticPr fontId="1"/>
  </si>
  <si>
    <t>大臣認定書</t>
    <rPh sb="0" eb="5">
      <t>ダイジンニンテイショ</t>
    </rPh>
    <phoneticPr fontId="1"/>
  </si>
  <si>
    <t>・認定等に要した図書</t>
    <rPh sb="1" eb="4">
      <t>ニンテイトウ</t>
    </rPh>
    <rPh sb="5" eb="6">
      <t>ヨウ</t>
    </rPh>
    <rPh sb="8" eb="10">
      <t>トショ</t>
    </rPh>
    <phoneticPr fontId="1"/>
  </si>
  <si>
    <t>性能向上計画認定（建築物省エネ法30条）</t>
    <rPh sb="0" eb="4">
      <t>セイノウコウジョウ</t>
    </rPh>
    <rPh sb="4" eb="6">
      <t>ケイカク</t>
    </rPh>
    <rPh sb="6" eb="8">
      <t>ニンテイ</t>
    </rPh>
    <rPh sb="9" eb="13">
      <t>ケンチクブツショウ</t>
    </rPh>
    <rPh sb="15" eb="16">
      <t>ホウ</t>
    </rPh>
    <rPh sb="18" eb="19">
      <t>ジョウ</t>
    </rPh>
    <phoneticPr fontId="1"/>
  </si>
  <si>
    <t>性能向上計画認定通知書</t>
    <rPh sb="0" eb="4">
      <t>セイノウコウジョウ</t>
    </rPh>
    <rPh sb="4" eb="8">
      <t>ケイカクニンテイ</t>
    </rPh>
    <rPh sb="8" eb="10">
      <t>ツウチ</t>
    </rPh>
    <phoneticPr fontId="1"/>
  </si>
  <si>
    <t>低炭素建築物新築等計画認定（都市の低炭素化の促進に関する法律）</t>
    <rPh sb="0" eb="3">
      <t>テイタンソ</t>
    </rPh>
    <rPh sb="3" eb="6">
      <t>ケンチクブツ</t>
    </rPh>
    <rPh sb="6" eb="9">
      <t>シンチクトウ</t>
    </rPh>
    <rPh sb="9" eb="11">
      <t>ケイカク</t>
    </rPh>
    <rPh sb="11" eb="13">
      <t>ニンテイ</t>
    </rPh>
    <phoneticPr fontId="1"/>
  </si>
  <si>
    <t>低炭素建築物新築等計画認定通知書</t>
    <rPh sb="0" eb="6">
      <t>テイタンソケンチクブツ</t>
    </rPh>
    <rPh sb="6" eb="9">
      <t>シンチクトウ</t>
    </rPh>
    <rPh sb="9" eb="13">
      <t>ケイカクニンテイ</t>
    </rPh>
    <rPh sb="13" eb="15">
      <t>ツウチ</t>
    </rPh>
    <rPh sb="15" eb="16">
      <t>ショ</t>
    </rPh>
    <phoneticPr fontId="1"/>
  </si>
  <si>
    <t>（法87条の４）</t>
    <rPh sb="1" eb="2">
      <t>ホウ</t>
    </rPh>
    <rPh sb="4" eb="5">
      <t>ジョウ</t>
    </rPh>
    <phoneticPr fontId="1"/>
  </si>
  <si>
    <t>1号
2号（階数２以上、又は200㎡超え）</t>
    <phoneticPr fontId="1"/>
  </si>
  <si>
    <t>壁量計算により構造安全性を確認した木造建築物(仕様規定のただし書等に基づく、基礎（H12-1347 第２）、柱の小径（H12-1349）、木造の継手及び仕口（H12-1460）に関する部分的な構造計算を行うもの含む)</t>
    <phoneticPr fontId="1"/>
  </si>
  <si>
    <t>省エネ適判のみ受ける場合　※設計住宅性能評価申請あり</t>
    <rPh sb="0" eb="1">
      <t>ショウ</t>
    </rPh>
    <rPh sb="3" eb="5">
      <t>テキハン</t>
    </rPh>
    <rPh sb="7" eb="8">
      <t>ウ</t>
    </rPh>
    <rPh sb="10" eb="12">
      <t>バアイ</t>
    </rPh>
    <rPh sb="14" eb="16">
      <t>セッケイ</t>
    </rPh>
    <rPh sb="16" eb="18">
      <t>ジュウタク</t>
    </rPh>
    <rPh sb="18" eb="20">
      <t>セイノウ</t>
    </rPh>
    <rPh sb="20" eb="22">
      <t>ヒョウカ</t>
    </rPh>
    <rPh sb="22" eb="24">
      <t>シンセイ</t>
    </rPh>
    <phoneticPr fontId="1"/>
  </si>
  <si>
    <t>審査受付票（2/2）</t>
    <rPh sb="0" eb="2">
      <t>シンサ</t>
    </rPh>
    <rPh sb="2" eb="5">
      <t>ウケツケヒョウ</t>
    </rPh>
    <phoneticPr fontId="1"/>
  </si>
  <si>
    <t>各階伏図等の提出を求めない代わりに必要事項を仕様表等に記載（合理化）</t>
    <rPh sb="0" eb="2">
      <t>カクカイ</t>
    </rPh>
    <rPh sb="24" eb="25">
      <t>ヒョウ</t>
    </rPh>
    <rPh sb="30" eb="33">
      <t>ゴウリカ</t>
    </rPh>
    <phoneticPr fontId="1"/>
  </si>
  <si>
    <t>上記以外の木造　（令第46条第2項、昭56建告1100号第六、偏心率計算等）</t>
    <phoneticPr fontId="1"/>
  </si>
  <si>
    <t>※ Exp.Jなどにより建築物の複数の部分が応力を伝えない方法で接続されている場合は、別途ご相談ください</t>
    <phoneticPr fontId="1"/>
  </si>
  <si>
    <t>対象外（ルート1）</t>
    <rPh sb="0" eb="3">
      <t>タイショウガイ</t>
    </rPh>
    <phoneticPr fontId="1"/>
  </si>
  <si>
    <r>
      <t xml:space="preserve">木造の
仕様規定
</t>
    </r>
    <r>
      <rPr>
        <sz val="8"/>
        <rFont val="Meiryo UI"/>
        <family val="3"/>
        <charset val="128"/>
      </rPr>
      <t>階数2以下、かつ
300㎡以下
(令20条第1項第四号ロは除く)</t>
    </r>
    <rPh sb="0" eb="2">
      <t>モクゾウ</t>
    </rPh>
    <rPh sb="4" eb="6">
      <t>シヨウ</t>
    </rPh>
    <rPh sb="6" eb="8">
      <t>キテイ</t>
    </rPh>
    <phoneticPr fontId="1"/>
  </si>
  <si>
    <t>☆品質向上のための審査補助としてAIを使用する場合があります。</t>
    <rPh sb="1" eb="3">
      <t>ヒンシツ</t>
    </rPh>
    <rPh sb="3" eb="5">
      <t>コウジョウ</t>
    </rPh>
    <rPh sb="9" eb="11">
      <t>シンサ</t>
    </rPh>
    <rPh sb="11" eb="13">
      <t>ホジョ</t>
    </rPh>
    <rPh sb="19" eb="21">
      <t>シヨウ</t>
    </rPh>
    <rPh sb="23" eb="25">
      <t>バアイ</t>
    </rPh>
    <phoneticPr fontId="16"/>
  </si>
  <si>
    <t>「建築物等情報モデル図書申請（BIM図面審査）」</t>
    <rPh sb="18" eb="20">
      <t>ズメン</t>
    </rPh>
    <rPh sb="20" eb="22">
      <t>シンサ</t>
    </rPh>
    <phoneticPr fontId="1"/>
  </si>
  <si>
    <t>20260323版</t>
    <rPh sb="8" eb="9">
      <t>バン</t>
    </rPh>
    <phoneticPr fontId="16"/>
  </si>
  <si>
    <t>※対象の場合は別途『確認申請用CDE　招待者リスト』の提出が必要です</t>
    <phoneticPr fontId="1"/>
  </si>
  <si>
    <t>構造計算</t>
    <rPh sb="0" eb="4">
      <t>コウゾウケイサン</t>
    </rPh>
    <phoneticPr fontId="1"/>
  </si>
  <si>
    <t>20260501版</t>
    <rPh sb="8" eb="9">
      <t>バン</t>
    </rPh>
    <phoneticPr fontId="1"/>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76" formatCode="#,##0.00_ "/>
    <numFmt numFmtId="177" formatCode="0.00_ "/>
  </numFmts>
  <fonts count="35">
    <font>
      <sz val="11"/>
      <color theme="1"/>
      <name val="Yu Gothic"/>
      <family val="2"/>
      <scheme val="minor"/>
    </font>
    <font>
      <sz val="6"/>
      <name val="Yu Gothic"/>
      <family val="3"/>
      <charset val="128"/>
      <scheme val="minor"/>
    </font>
    <font>
      <sz val="10"/>
      <color theme="1"/>
      <name val="Meiryo UI"/>
      <family val="3"/>
      <charset val="128"/>
    </font>
    <font>
      <b/>
      <sz val="10"/>
      <color theme="1"/>
      <name val="Meiryo UI"/>
      <family val="3"/>
      <charset val="128"/>
    </font>
    <font>
      <sz val="8"/>
      <color theme="1"/>
      <name val="Meiryo UI"/>
      <family val="3"/>
      <charset val="128"/>
    </font>
    <font>
      <b/>
      <sz val="8"/>
      <color theme="1"/>
      <name val="Meiryo UI"/>
      <family val="3"/>
      <charset val="128"/>
    </font>
    <font>
      <u/>
      <sz val="8"/>
      <color theme="1"/>
      <name val="Meiryo UI"/>
      <family val="3"/>
      <charset val="128"/>
    </font>
    <font>
      <sz val="10"/>
      <color theme="5"/>
      <name val="Meiryo UI"/>
      <family val="3"/>
      <charset val="128"/>
    </font>
    <font>
      <sz val="10"/>
      <color rgb="FF00B050"/>
      <name val="Meiryo UI"/>
      <family val="3"/>
      <charset val="128"/>
    </font>
    <font>
      <sz val="8"/>
      <color rgb="FF00B050"/>
      <name val="Meiryo UI"/>
      <family val="3"/>
      <charset val="128"/>
    </font>
    <font>
      <sz val="8"/>
      <color theme="5"/>
      <name val="Meiryo UI"/>
      <family val="3"/>
      <charset val="128"/>
    </font>
    <font>
      <sz val="10"/>
      <name val="Meiryo UI"/>
      <family val="3"/>
      <charset val="128"/>
    </font>
    <font>
      <b/>
      <sz val="14"/>
      <color theme="1"/>
      <name val="Meiryo UI"/>
      <family val="3"/>
      <charset val="128"/>
    </font>
    <font>
      <sz val="11"/>
      <name val="ＭＳ Ｐゴシック"/>
      <family val="3"/>
      <charset val="128"/>
    </font>
    <font>
      <sz val="10"/>
      <name val="ＭＳ Ｐゴシック"/>
      <family val="3"/>
      <charset val="128"/>
    </font>
    <font>
      <sz val="12"/>
      <name val="ＭＳ Ｐゴシック"/>
      <family val="3"/>
      <charset val="128"/>
    </font>
    <font>
      <sz val="6"/>
      <name val="ＭＳ Ｐゴシック"/>
      <family val="3"/>
      <charset val="128"/>
    </font>
    <font>
      <sz val="12"/>
      <color rgb="FF0070C0"/>
      <name val="ＭＳ Ｐゴシック"/>
      <family val="3"/>
      <charset val="128"/>
    </font>
    <font>
      <b/>
      <sz val="10"/>
      <name val="ＭＳ Ｐゴシック"/>
      <family val="3"/>
      <charset val="128"/>
    </font>
    <font>
      <sz val="8"/>
      <name val="ＭＳ Ｐゴシック"/>
      <family val="3"/>
      <charset val="128"/>
    </font>
    <font>
      <b/>
      <sz val="11"/>
      <name val="ＭＳ Ｐゴシック"/>
      <family val="3"/>
      <charset val="128"/>
    </font>
    <font>
      <sz val="9"/>
      <name val="ＭＳ Ｐゴシック"/>
      <family val="3"/>
      <charset val="128"/>
    </font>
    <font>
      <b/>
      <sz val="10"/>
      <color rgb="FFFF0000"/>
      <name val="ＭＳ Ｐゴシック"/>
      <family val="3"/>
      <charset val="128"/>
    </font>
    <font>
      <strike/>
      <sz val="9"/>
      <name val="ＭＳ Ｐゴシック"/>
      <family val="3"/>
      <charset val="128"/>
    </font>
    <font>
      <sz val="9"/>
      <color rgb="FFFF0000"/>
      <name val="ＭＳ Ｐゴシック"/>
      <family val="3"/>
      <charset val="128"/>
    </font>
    <font>
      <b/>
      <sz val="9"/>
      <name val="ＭＳ Ｐゴシック"/>
      <family val="3"/>
      <charset val="128"/>
    </font>
    <font>
      <b/>
      <sz val="12"/>
      <name val="ＭＳ Ｐゴシック"/>
      <family val="3"/>
      <charset val="128"/>
    </font>
    <font>
      <sz val="9"/>
      <color rgb="FF000000"/>
      <name val="MS UI Gothic"/>
      <family val="3"/>
      <charset val="128"/>
    </font>
    <font>
      <sz val="6"/>
      <name val="Meiryo UI"/>
      <family val="2"/>
      <charset val="128"/>
    </font>
    <font>
      <b/>
      <sz val="10"/>
      <color rgb="FFFF0000"/>
      <name val="Meiryo UI"/>
      <family val="3"/>
      <charset val="128"/>
    </font>
    <font>
      <sz val="8"/>
      <color rgb="FFFF0000"/>
      <name val="Meiryo UI"/>
      <family val="3"/>
      <charset val="128"/>
    </font>
    <font>
      <sz val="8"/>
      <name val="Meiryo UI"/>
      <family val="3"/>
      <charset val="128"/>
    </font>
    <font>
      <b/>
      <sz val="10"/>
      <name val="Meiryo UI"/>
      <family val="3"/>
      <charset val="128"/>
    </font>
    <font>
      <sz val="10"/>
      <color theme="8"/>
      <name val="ＭＳ Ｐゴシック"/>
      <family val="3"/>
      <charset val="128"/>
    </font>
    <font>
      <sz val="7"/>
      <color rgb="FFFF0000"/>
      <name val="ＭＳ Ｐゴシック"/>
      <family val="3"/>
      <charset val="128"/>
    </font>
  </fonts>
  <fills count="7">
    <fill>
      <patternFill patternType="none"/>
    </fill>
    <fill>
      <patternFill patternType="gray125"/>
    </fill>
    <fill>
      <patternFill patternType="solid">
        <fgColor theme="0" tint="-4.9989318521683403E-2"/>
        <bgColor indexed="64"/>
      </patternFill>
    </fill>
    <fill>
      <patternFill patternType="solid">
        <fgColor theme="7" tint="0.79998168889431442"/>
        <bgColor indexed="64"/>
      </patternFill>
    </fill>
    <fill>
      <patternFill patternType="solid">
        <fgColor theme="8" tint="0.79998168889431442"/>
        <bgColor indexed="64"/>
      </patternFill>
    </fill>
    <fill>
      <patternFill patternType="solid">
        <fgColor theme="9" tint="0.79998168889431442"/>
        <bgColor indexed="64"/>
      </patternFill>
    </fill>
    <fill>
      <patternFill patternType="solid">
        <fgColor theme="5" tint="0.79998168889431442"/>
        <bgColor indexed="64"/>
      </patternFill>
    </fill>
  </fills>
  <borders count="145">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diagonal/>
    </border>
    <border>
      <left/>
      <right/>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dotted">
        <color indexed="64"/>
      </left>
      <right style="thin">
        <color indexed="64"/>
      </right>
      <top/>
      <bottom style="dotted">
        <color indexed="64"/>
      </bottom>
      <diagonal/>
    </border>
    <border>
      <left style="medium">
        <color indexed="64"/>
      </left>
      <right style="thin">
        <color indexed="64"/>
      </right>
      <top style="medium">
        <color indexed="64"/>
      </top>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right style="medium">
        <color indexed="64"/>
      </right>
      <top style="medium">
        <color indexed="64"/>
      </top>
      <bottom/>
      <diagonal/>
    </border>
    <border>
      <left style="medium">
        <color indexed="64"/>
      </left>
      <right style="thin">
        <color indexed="64"/>
      </right>
      <top/>
      <bottom/>
      <diagonal/>
    </border>
    <border>
      <left/>
      <right style="medium">
        <color indexed="64"/>
      </right>
      <top/>
      <bottom/>
      <diagonal/>
    </border>
    <border>
      <left style="medium">
        <color indexed="64"/>
      </left>
      <right/>
      <top/>
      <bottom/>
      <diagonal/>
    </border>
    <border>
      <left/>
      <right style="medium">
        <color indexed="64"/>
      </right>
      <top style="thin">
        <color indexed="64"/>
      </top>
      <bottom style="thin">
        <color indexed="64"/>
      </bottom>
      <diagonal/>
    </border>
    <border>
      <left/>
      <right style="medium">
        <color indexed="64"/>
      </right>
      <top style="thin">
        <color indexed="64"/>
      </top>
      <bottom/>
      <diagonal/>
    </border>
    <border>
      <left style="medium">
        <color indexed="64"/>
      </left>
      <right/>
      <top/>
      <bottom style="medium">
        <color indexed="64"/>
      </bottom>
      <diagonal/>
    </border>
    <border>
      <left style="thin">
        <color indexed="64"/>
      </left>
      <right/>
      <top/>
      <bottom style="medium">
        <color indexed="64"/>
      </bottom>
      <diagonal/>
    </border>
    <border>
      <left/>
      <right/>
      <top/>
      <bottom style="medium">
        <color indexed="64"/>
      </bottom>
      <diagonal/>
    </border>
    <border>
      <left/>
      <right style="thin">
        <color indexed="64"/>
      </right>
      <top/>
      <bottom style="medium">
        <color indexed="64"/>
      </bottom>
      <diagonal/>
    </border>
    <border>
      <left/>
      <right/>
      <top style="thin">
        <color indexed="64"/>
      </top>
      <bottom style="medium">
        <color indexed="64"/>
      </bottom>
      <diagonal/>
    </border>
    <border>
      <left/>
      <right style="thin">
        <color indexed="64"/>
      </right>
      <top style="thin">
        <color indexed="64"/>
      </top>
      <bottom style="medium">
        <color indexed="64"/>
      </bottom>
      <diagonal/>
    </border>
    <border>
      <left/>
      <right style="medium">
        <color indexed="64"/>
      </right>
      <top/>
      <bottom style="medium">
        <color indexed="64"/>
      </bottom>
      <diagonal/>
    </border>
    <border>
      <left style="medium">
        <color indexed="64"/>
      </left>
      <right style="thin">
        <color indexed="64"/>
      </right>
      <top/>
      <bottom style="medium">
        <color indexed="64"/>
      </bottom>
      <diagonal/>
    </border>
    <border>
      <left style="dotted">
        <color indexed="64"/>
      </left>
      <right/>
      <top/>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style="medium">
        <color indexed="64"/>
      </top>
      <bottom style="thin">
        <color indexed="64"/>
      </bottom>
      <diagonal/>
    </border>
    <border>
      <left style="thin">
        <color indexed="64"/>
      </left>
      <right/>
      <top style="medium">
        <color indexed="64"/>
      </top>
      <bottom style="thin">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right style="medium">
        <color indexed="64"/>
      </right>
      <top/>
      <bottom style="thin">
        <color indexed="64"/>
      </bottom>
      <diagonal/>
    </border>
    <border>
      <left style="thin">
        <color indexed="64"/>
      </left>
      <right/>
      <top style="thin">
        <color indexed="64"/>
      </top>
      <bottom style="medium">
        <color indexed="64"/>
      </bottom>
      <diagonal/>
    </border>
    <border>
      <left/>
      <right/>
      <top style="dotted">
        <color indexed="64"/>
      </top>
      <bottom/>
      <diagonal/>
    </border>
    <border>
      <left/>
      <right/>
      <top/>
      <bottom style="dotted">
        <color indexed="64"/>
      </bottom>
      <diagonal/>
    </border>
    <border>
      <left style="medium">
        <color indexed="64"/>
      </left>
      <right/>
      <top style="medium">
        <color indexed="64"/>
      </top>
      <bottom/>
      <diagonal/>
    </border>
    <border>
      <left style="medium">
        <color indexed="64"/>
      </left>
      <right/>
      <top/>
      <bottom style="thin">
        <color indexed="64"/>
      </bottom>
      <diagonal/>
    </border>
    <border>
      <left style="medium">
        <color indexed="64"/>
      </left>
      <right/>
      <top style="thin">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style="hair">
        <color indexed="64"/>
      </top>
      <bottom/>
      <diagonal/>
    </border>
    <border>
      <left/>
      <right style="hair">
        <color indexed="64"/>
      </right>
      <top style="hair">
        <color indexed="64"/>
      </top>
      <bottom/>
      <diagonal/>
    </border>
    <border>
      <left/>
      <right/>
      <top/>
      <bottom style="hair">
        <color indexed="64"/>
      </bottom>
      <diagonal/>
    </border>
    <border>
      <left/>
      <right style="hair">
        <color indexed="64"/>
      </right>
      <top/>
      <bottom style="hair">
        <color indexed="64"/>
      </bottom>
      <diagonal/>
    </border>
    <border>
      <left style="thick">
        <color theme="3" tint="-0.24994659260841701"/>
      </left>
      <right style="thin">
        <color indexed="64"/>
      </right>
      <top style="thick">
        <color theme="3" tint="-0.24994659260841701"/>
      </top>
      <bottom style="thin">
        <color indexed="64"/>
      </bottom>
      <diagonal/>
    </border>
    <border>
      <left style="thin">
        <color indexed="64"/>
      </left>
      <right/>
      <top style="thick">
        <color theme="3" tint="-0.24994659260841701"/>
      </top>
      <bottom style="thin">
        <color indexed="64"/>
      </bottom>
      <diagonal/>
    </border>
    <border>
      <left/>
      <right/>
      <top style="thick">
        <color theme="3" tint="-0.24994659260841701"/>
      </top>
      <bottom style="thin">
        <color indexed="64"/>
      </bottom>
      <diagonal/>
    </border>
    <border>
      <left/>
      <right style="thick">
        <color theme="3" tint="-0.24994659260841701"/>
      </right>
      <top style="thick">
        <color theme="3" tint="-0.24994659260841701"/>
      </top>
      <bottom style="thin">
        <color indexed="64"/>
      </bottom>
      <diagonal/>
    </border>
    <border>
      <left style="thick">
        <color theme="3" tint="-0.24994659260841701"/>
      </left>
      <right style="thin">
        <color indexed="64"/>
      </right>
      <top style="thin">
        <color indexed="64"/>
      </top>
      <bottom style="thin">
        <color indexed="64"/>
      </bottom>
      <diagonal/>
    </border>
    <border>
      <left/>
      <right style="thick">
        <color theme="3" tint="-0.24994659260841701"/>
      </right>
      <top style="thin">
        <color indexed="64"/>
      </top>
      <bottom style="thin">
        <color indexed="64"/>
      </bottom>
      <diagonal/>
    </border>
    <border>
      <left/>
      <right style="hair">
        <color indexed="64"/>
      </right>
      <top/>
      <bottom/>
      <diagonal/>
    </border>
    <border>
      <left style="thick">
        <color theme="3" tint="-0.24994659260841701"/>
      </left>
      <right style="thin">
        <color indexed="64"/>
      </right>
      <top style="thin">
        <color indexed="64"/>
      </top>
      <bottom/>
      <diagonal/>
    </border>
    <border>
      <left style="thick">
        <color theme="3" tint="-0.24994659260841701"/>
      </left>
      <right style="hair">
        <color indexed="64"/>
      </right>
      <top/>
      <bottom/>
      <diagonal/>
    </border>
    <border>
      <left style="thick">
        <color theme="3" tint="-0.24994659260841701"/>
      </left>
      <right style="thin">
        <color indexed="64"/>
      </right>
      <top style="thin">
        <color indexed="64"/>
      </top>
      <bottom style="thick">
        <color theme="3" tint="-0.24994659260841701"/>
      </bottom>
      <diagonal/>
    </border>
    <border>
      <left/>
      <right/>
      <top style="thin">
        <color indexed="64"/>
      </top>
      <bottom style="thick">
        <color theme="3" tint="-0.24994659260841701"/>
      </bottom>
      <diagonal/>
    </border>
    <border>
      <left/>
      <right/>
      <top/>
      <bottom style="thick">
        <color theme="3" tint="-0.24994659260841701"/>
      </bottom>
      <diagonal/>
    </border>
    <border>
      <left/>
      <right style="thin">
        <color indexed="64"/>
      </right>
      <top style="thin">
        <color indexed="64"/>
      </top>
      <bottom style="thick">
        <color theme="3" tint="-0.24994659260841701"/>
      </bottom>
      <diagonal/>
    </border>
    <border>
      <left/>
      <right style="thick">
        <color theme="3" tint="-0.24994659260841701"/>
      </right>
      <top/>
      <bottom style="thick">
        <color theme="3" tint="-0.24994659260841701"/>
      </bottom>
      <diagonal/>
    </border>
    <border>
      <left/>
      <right style="hair">
        <color theme="3" tint="-0.24994659260841701"/>
      </right>
      <top/>
      <bottom style="hair">
        <color theme="3" tint="-0.24994659260841701"/>
      </bottom>
      <diagonal/>
    </border>
    <border>
      <left style="thick">
        <color theme="3" tint="-0.24994659260841701"/>
      </left>
      <right/>
      <top style="thick">
        <color theme="3" tint="-0.24994659260841701"/>
      </top>
      <bottom style="hair">
        <color indexed="64"/>
      </bottom>
      <diagonal/>
    </border>
    <border>
      <left/>
      <right/>
      <top style="thick">
        <color theme="3" tint="-0.24994659260841701"/>
      </top>
      <bottom style="hair">
        <color indexed="64"/>
      </bottom>
      <diagonal/>
    </border>
    <border>
      <left/>
      <right style="thick">
        <color theme="3" tint="-0.24994659260841701"/>
      </right>
      <top style="thick">
        <color theme="3" tint="-0.24994659260841701"/>
      </top>
      <bottom style="hair">
        <color indexed="64"/>
      </bottom>
      <diagonal/>
    </border>
    <border>
      <left/>
      <right/>
      <top style="hair">
        <color indexed="64"/>
      </top>
      <bottom style="hair">
        <color indexed="64"/>
      </bottom>
      <diagonal/>
    </border>
    <border>
      <left style="thick">
        <color theme="3" tint="-0.24994659260841701"/>
      </left>
      <right/>
      <top style="thick">
        <color theme="3" tint="-0.24994659260841701"/>
      </top>
      <bottom/>
      <diagonal/>
    </border>
    <border>
      <left/>
      <right style="hair">
        <color indexed="64"/>
      </right>
      <top style="thick">
        <color theme="3" tint="-0.24994659260841701"/>
      </top>
      <bottom/>
      <diagonal/>
    </border>
    <border>
      <left style="hair">
        <color indexed="64"/>
      </left>
      <right/>
      <top style="thick">
        <color theme="3" tint="-0.24994659260841701"/>
      </top>
      <bottom/>
      <diagonal/>
    </border>
    <border>
      <left/>
      <right/>
      <top style="thick">
        <color theme="3" tint="-0.24994659260841701"/>
      </top>
      <bottom/>
      <diagonal/>
    </border>
    <border>
      <left/>
      <right style="thick">
        <color theme="3" tint="-0.24994659260841701"/>
      </right>
      <top style="thick">
        <color theme="3" tint="-0.24994659260841701"/>
      </top>
      <bottom/>
      <diagonal/>
    </border>
    <border>
      <left style="thick">
        <color theme="3" tint="-0.24994659260841701"/>
      </left>
      <right style="hair">
        <color indexed="64"/>
      </right>
      <top style="hair">
        <color indexed="64"/>
      </top>
      <bottom/>
      <diagonal/>
    </border>
    <border>
      <left style="hair">
        <color indexed="64"/>
      </left>
      <right/>
      <top style="hair">
        <color indexed="64"/>
      </top>
      <bottom style="hair">
        <color indexed="64"/>
      </bottom>
      <diagonal/>
    </border>
    <border>
      <left style="thick">
        <color theme="3" tint="-0.24994659260841701"/>
      </left>
      <right/>
      <top/>
      <bottom/>
      <diagonal/>
    </border>
    <border>
      <left style="hair">
        <color indexed="64"/>
      </left>
      <right/>
      <top/>
      <bottom/>
      <diagonal/>
    </border>
    <border>
      <left/>
      <right style="thick">
        <color theme="3" tint="-0.24994659260841701"/>
      </right>
      <top/>
      <bottom/>
      <diagonal/>
    </border>
    <border>
      <left style="hair">
        <color indexed="64"/>
      </left>
      <right/>
      <top style="hair">
        <color indexed="64"/>
      </top>
      <bottom/>
      <diagonal/>
    </border>
    <border>
      <left/>
      <right style="thick">
        <color theme="3" tint="-0.24994659260841701"/>
      </right>
      <top style="hair">
        <color indexed="64"/>
      </top>
      <bottom/>
      <diagonal/>
    </border>
    <border>
      <left style="hair">
        <color indexed="64"/>
      </left>
      <right/>
      <top/>
      <bottom style="thin">
        <color indexed="64"/>
      </bottom>
      <diagonal/>
    </border>
    <border>
      <left/>
      <right/>
      <top style="thin">
        <color indexed="64"/>
      </top>
      <bottom style="hair">
        <color indexed="64"/>
      </bottom>
      <diagonal/>
    </border>
    <border>
      <left style="thick">
        <color theme="3" tint="-0.24994659260841701"/>
      </left>
      <right/>
      <top style="hair">
        <color indexed="64"/>
      </top>
      <bottom/>
      <diagonal/>
    </border>
    <border>
      <left style="thick">
        <color theme="3" tint="-0.24994659260841701"/>
      </left>
      <right/>
      <top/>
      <bottom style="thick">
        <color theme="3" tint="-0.24994659260841701"/>
      </bottom>
      <diagonal/>
    </border>
    <border>
      <left/>
      <right style="hair">
        <color indexed="64"/>
      </right>
      <top/>
      <bottom style="thick">
        <color theme="3" tint="-0.24994659260841701"/>
      </bottom>
      <diagonal/>
    </border>
    <border>
      <left style="hair">
        <color indexed="64"/>
      </left>
      <right/>
      <top/>
      <bottom style="thick">
        <color theme="3" tint="-0.24994659260841701"/>
      </bottom>
      <diagonal/>
    </border>
    <border>
      <left style="thick">
        <color theme="3" tint="-0.24994659260841701"/>
      </left>
      <right style="hair">
        <color indexed="64"/>
      </right>
      <top/>
      <bottom style="hair">
        <color theme="1"/>
      </bottom>
      <diagonal/>
    </border>
    <border>
      <left style="thick">
        <color theme="3" tint="-0.24994659260841701"/>
      </left>
      <right style="hair">
        <color indexed="64"/>
      </right>
      <top/>
      <bottom style="hair">
        <color indexed="64"/>
      </bottom>
      <diagonal/>
    </border>
    <border>
      <left/>
      <right style="hair">
        <color indexed="64"/>
      </right>
      <top style="hair">
        <color indexed="64"/>
      </top>
      <bottom style="hair">
        <color indexed="64"/>
      </bottom>
      <diagonal/>
    </border>
    <border>
      <left style="thick">
        <color theme="3" tint="-0.24994659260841701"/>
      </left>
      <right/>
      <top/>
      <bottom style="hair">
        <color indexed="64"/>
      </bottom>
      <diagonal/>
    </border>
    <border>
      <left/>
      <right style="thick">
        <color theme="3" tint="-0.24994659260841701"/>
      </right>
      <top/>
      <bottom style="hair">
        <color indexed="64"/>
      </bottom>
      <diagonal/>
    </border>
    <border>
      <left style="hair">
        <color indexed="64"/>
      </left>
      <right/>
      <top/>
      <bottom style="hair">
        <color indexed="64"/>
      </bottom>
      <diagonal/>
    </border>
    <border>
      <left style="thick">
        <color theme="3" tint="-0.24994659260841701"/>
      </left>
      <right style="hair">
        <color theme="3" tint="-0.24994659260841701"/>
      </right>
      <top/>
      <bottom/>
      <diagonal/>
    </border>
    <border>
      <left style="thick">
        <color theme="3" tint="-0.24994659260841701"/>
      </left>
      <right/>
      <top style="thick">
        <color theme="3" tint="-0.24994659260841701"/>
      </top>
      <bottom style="hair">
        <color theme="3" tint="-0.24994659260841701"/>
      </bottom>
      <diagonal/>
    </border>
    <border>
      <left/>
      <right/>
      <top style="thick">
        <color theme="3" tint="-0.24994659260841701"/>
      </top>
      <bottom style="hair">
        <color theme="3" tint="-0.24994659260841701"/>
      </bottom>
      <diagonal/>
    </border>
    <border>
      <left/>
      <right style="thick">
        <color theme="3" tint="-0.24994659260841701"/>
      </right>
      <top style="thick">
        <color theme="3" tint="-0.24994659260841701"/>
      </top>
      <bottom style="hair">
        <color theme="3" tint="-0.24994659260841701"/>
      </bottom>
      <diagonal/>
    </border>
    <border>
      <left style="thick">
        <color theme="3" tint="-0.24994659260841701"/>
      </left>
      <right style="hair">
        <color theme="3" tint="-0.24994659260841701"/>
      </right>
      <top style="hair">
        <color theme="3" tint="-0.24994659260841701"/>
      </top>
      <bottom/>
      <diagonal/>
    </border>
    <border>
      <left style="thick">
        <color theme="3" tint="-0.24994659260841701"/>
      </left>
      <right/>
      <top style="hair">
        <color theme="3" tint="-0.24994659260841701"/>
      </top>
      <bottom style="hair">
        <color theme="3" tint="-0.24994659260841701"/>
      </bottom>
      <diagonal/>
    </border>
    <border>
      <left/>
      <right/>
      <top style="hair">
        <color theme="3" tint="-0.24994659260841701"/>
      </top>
      <bottom style="hair">
        <color theme="3" tint="-0.24994659260841701"/>
      </bottom>
      <diagonal/>
    </border>
    <border>
      <left/>
      <right style="thick">
        <color theme="3" tint="-0.24994659260841701"/>
      </right>
      <top style="hair">
        <color theme="3" tint="-0.24994659260841701"/>
      </top>
      <bottom style="hair">
        <color theme="3" tint="-0.24994659260841701"/>
      </bottom>
      <diagonal/>
    </border>
    <border>
      <left style="thick">
        <color theme="3" tint="-0.24994659260841701"/>
      </left>
      <right/>
      <top style="hair">
        <color theme="3" tint="-0.24994659260841701"/>
      </top>
      <bottom style="thick">
        <color theme="3" tint="-0.24994659260841701"/>
      </bottom>
      <diagonal/>
    </border>
    <border>
      <left/>
      <right/>
      <top style="hair">
        <color theme="3" tint="-0.24994659260841701"/>
      </top>
      <bottom style="thick">
        <color theme="3" tint="-0.24994659260841701"/>
      </bottom>
      <diagonal/>
    </border>
    <border>
      <left/>
      <right style="thick">
        <color theme="3" tint="-0.24994659260841701"/>
      </right>
      <top style="hair">
        <color theme="3" tint="-0.24994659260841701"/>
      </top>
      <bottom style="thick">
        <color theme="3" tint="-0.24994659260841701"/>
      </bottom>
      <diagonal/>
    </border>
    <border>
      <left style="thick">
        <color theme="3" tint="-0.24994659260841701"/>
      </left>
      <right style="hair">
        <color theme="3" tint="-0.24994659260841701"/>
      </right>
      <top/>
      <bottom style="hair">
        <color theme="3" tint="-0.24994659260841701"/>
      </bottom>
      <diagonal/>
    </border>
    <border>
      <left style="thick">
        <color theme="3" tint="-0.24994659260841701"/>
      </left>
      <right style="hair">
        <color indexed="64"/>
      </right>
      <top style="hair">
        <color theme="3" tint="-0.24994659260841701"/>
      </top>
      <bottom/>
      <diagonal/>
    </border>
    <border>
      <left/>
      <right style="hair">
        <color indexed="64"/>
      </right>
      <top style="hair">
        <color theme="3" tint="-0.24994659260841701"/>
      </top>
      <bottom/>
      <diagonal/>
    </border>
    <border>
      <left/>
      <right style="hair">
        <color indexed="64"/>
      </right>
      <top/>
      <bottom style="hair">
        <color theme="3" tint="-0.24994659260841701"/>
      </bottom>
      <diagonal/>
    </border>
    <border>
      <left style="thick">
        <color theme="3" tint="-0.24994659260841701"/>
      </left>
      <right/>
      <top style="thick">
        <color theme="3" tint="-0.24994659260841701"/>
      </top>
      <bottom style="thin">
        <color indexed="64"/>
      </bottom>
      <diagonal/>
    </border>
    <border>
      <left style="thin">
        <color indexed="64"/>
      </left>
      <right/>
      <top style="thin">
        <color indexed="64"/>
      </top>
      <bottom style="thick">
        <color theme="3" tint="-0.24994659260841701"/>
      </bottom>
      <diagonal/>
    </border>
    <border>
      <left/>
      <right style="thick">
        <color theme="3" tint="-0.24994659260841701"/>
      </right>
      <top style="thin">
        <color indexed="64"/>
      </top>
      <bottom style="thick">
        <color theme="3" tint="-0.24994659260841701"/>
      </bottom>
      <diagonal/>
    </border>
    <border>
      <left style="thick">
        <color theme="5"/>
      </left>
      <right/>
      <top style="thick">
        <color theme="5"/>
      </top>
      <bottom/>
      <diagonal/>
    </border>
    <border>
      <left/>
      <right/>
      <top style="thick">
        <color theme="5"/>
      </top>
      <bottom/>
      <diagonal/>
    </border>
    <border>
      <left/>
      <right style="thick">
        <color theme="5"/>
      </right>
      <top style="thick">
        <color theme="5"/>
      </top>
      <bottom/>
      <diagonal/>
    </border>
    <border>
      <left style="thick">
        <color theme="5"/>
      </left>
      <right/>
      <top/>
      <bottom style="thick">
        <color theme="5"/>
      </bottom>
      <diagonal/>
    </border>
    <border>
      <left/>
      <right/>
      <top/>
      <bottom style="thick">
        <color theme="5"/>
      </bottom>
      <diagonal/>
    </border>
    <border>
      <left/>
      <right style="thick">
        <color theme="5"/>
      </right>
      <top/>
      <bottom style="thick">
        <color theme="5"/>
      </bottom>
      <diagonal/>
    </border>
    <border>
      <left/>
      <right style="hair">
        <color theme="3" tint="-0.24994659260841701"/>
      </right>
      <top/>
      <bottom/>
      <diagonal/>
    </border>
    <border>
      <left/>
      <right style="hair">
        <color theme="3" tint="-0.24994659260841701"/>
      </right>
      <top/>
      <bottom style="hair">
        <color indexed="64"/>
      </bottom>
      <diagonal/>
    </border>
    <border>
      <left style="medium">
        <color indexed="64"/>
      </left>
      <right/>
      <top style="medium">
        <color indexed="64"/>
      </top>
      <bottom style="hair">
        <color indexed="64"/>
      </bottom>
      <diagonal/>
    </border>
    <border>
      <left/>
      <right style="hair">
        <color indexed="64"/>
      </right>
      <top style="medium">
        <color indexed="64"/>
      </top>
      <bottom style="hair">
        <color indexed="64"/>
      </bottom>
      <diagonal/>
    </border>
    <border>
      <left/>
      <right/>
      <top style="medium">
        <color indexed="64"/>
      </top>
      <bottom style="hair">
        <color indexed="64"/>
      </bottom>
      <diagonal/>
    </border>
    <border>
      <left/>
      <right style="medium">
        <color indexed="64"/>
      </right>
      <top style="medium">
        <color indexed="64"/>
      </top>
      <bottom style="hair">
        <color indexed="64"/>
      </bottom>
      <diagonal/>
    </border>
    <border>
      <left style="medium">
        <color indexed="64"/>
      </left>
      <right/>
      <top style="hair">
        <color indexed="64"/>
      </top>
      <bottom style="hair">
        <color indexed="64"/>
      </bottom>
      <diagonal/>
    </border>
    <border>
      <left/>
      <right style="medium">
        <color indexed="64"/>
      </right>
      <top style="hair">
        <color indexed="64"/>
      </top>
      <bottom style="hair">
        <color indexed="64"/>
      </bottom>
      <diagonal/>
    </border>
    <border>
      <left style="medium">
        <color indexed="64"/>
      </left>
      <right style="hair">
        <color indexed="64"/>
      </right>
      <top style="hair">
        <color indexed="64"/>
      </top>
      <bottom style="hair">
        <color indexed="64"/>
      </bottom>
      <diagonal/>
    </border>
    <border>
      <left style="medium">
        <color indexed="64"/>
      </left>
      <right style="hair">
        <color indexed="64"/>
      </right>
      <top style="hair">
        <color indexed="64"/>
      </top>
      <bottom/>
      <diagonal/>
    </border>
    <border>
      <left/>
      <right style="medium">
        <color indexed="64"/>
      </right>
      <top style="hair">
        <color indexed="64"/>
      </top>
      <bottom/>
      <diagonal/>
    </border>
    <border>
      <left style="medium">
        <color indexed="64"/>
      </left>
      <right style="hair">
        <color indexed="64"/>
      </right>
      <top/>
      <bottom style="thin">
        <color indexed="64"/>
      </bottom>
      <diagonal/>
    </border>
    <border>
      <left style="medium">
        <color indexed="64"/>
      </left>
      <right/>
      <top style="thin">
        <color indexed="64"/>
      </top>
      <bottom style="hair">
        <color indexed="64"/>
      </bottom>
      <diagonal/>
    </border>
    <border>
      <left/>
      <right style="medium">
        <color indexed="64"/>
      </right>
      <top style="thin">
        <color indexed="64"/>
      </top>
      <bottom style="hair">
        <color indexed="64"/>
      </bottom>
      <diagonal/>
    </border>
    <border>
      <left style="medium">
        <color indexed="64"/>
      </left>
      <right/>
      <top/>
      <bottom style="hair">
        <color indexed="64"/>
      </bottom>
      <diagonal/>
    </border>
    <border>
      <left/>
      <right style="medium">
        <color indexed="64"/>
      </right>
      <top/>
      <bottom style="hair">
        <color indexed="64"/>
      </bottom>
      <diagonal/>
    </border>
    <border>
      <left style="medium">
        <color indexed="64"/>
      </left>
      <right style="hair">
        <color indexed="64"/>
      </right>
      <top/>
      <bottom/>
      <diagonal/>
    </border>
    <border>
      <left style="medium">
        <color indexed="64"/>
      </left>
      <right style="hair">
        <color indexed="64"/>
      </right>
      <top/>
      <bottom style="hair">
        <color indexed="64"/>
      </bottom>
      <diagonal/>
    </border>
    <border>
      <left style="medium">
        <color indexed="64"/>
      </left>
      <right style="hair">
        <color indexed="64"/>
      </right>
      <top/>
      <bottom style="medium">
        <color indexed="64"/>
      </bottom>
      <diagonal/>
    </border>
    <border>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style="thick">
        <color theme="3" tint="-0.24994659260841701"/>
      </left>
      <right style="hair">
        <color indexed="64"/>
      </right>
      <top/>
      <bottom style="hair">
        <color theme="3" tint="-0.24994659260841701"/>
      </bottom>
      <diagonal/>
    </border>
    <border>
      <left style="thick">
        <color theme="3" tint="-0.24994659260841701"/>
      </left>
      <right style="hair">
        <color theme="3" tint="-0.24994659260841701"/>
      </right>
      <top style="hair">
        <color indexed="64"/>
      </top>
      <bottom/>
      <diagonal/>
    </border>
  </borders>
  <cellStyleXfs count="2">
    <xf numFmtId="0" fontId="0" fillId="0" borderId="0"/>
    <xf numFmtId="0" fontId="13" fillId="0" borderId="0"/>
  </cellStyleXfs>
  <cellXfs count="607">
    <xf numFmtId="0" fontId="0" fillId="0" borderId="0" xfId="0"/>
    <xf numFmtId="0" fontId="2" fillId="2" borderId="3" xfId="0" applyFont="1" applyFill="1" applyBorder="1" applyAlignment="1">
      <alignment horizontal="center" vertical="center"/>
    </xf>
    <xf numFmtId="0" fontId="2" fillId="2" borderId="4" xfId="0" applyFont="1" applyFill="1" applyBorder="1" applyAlignment="1">
      <alignment horizontal="center" vertical="center"/>
    </xf>
    <xf numFmtId="0" fontId="2" fillId="0" borderId="0" xfId="0" applyFont="1" applyAlignment="1">
      <alignment horizontal="center" vertical="center"/>
    </xf>
    <xf numFmtId="0" fontId="2" fillId="0" borderId="0" xfId="0" applyFont="1" applyAlignment="1">
      <alignment vertical="center"/>
    </xf>
    <xf numFmtId="0" fontId="2" fillId="0" borderId="3" xfId="0" applyFont="1" applyBorder="1" applyAlignment="1">
      <alignment horizontal="center" vertical="center"/>
    </xf>
    <xf numFmtId="0" fontId="2" fillId="0" borderId="5" xfId="0" applyFont="1" applyBorder="1" applyAlignment="1">
      <alignment horizontal="center" vertical="center"/>
    </xf>
    <xf numFmtId="0" fontId="4" fillId="0" borderId="0" xfId="0" applyFont="1" applyAlignment="1">
      <alignment vertical="center" wrapText="1"/>
    </xf>
    <xf numFmtId="0" fontId="2" fillId="0" borderId="5" xfId="0" applyFont="1" applyBorder="1" applyAlignment="1">
      <alignment vertical="center"/>
    </xf>
    <xf numFmtId="0" fontId="2" fillId="0" borderId="6" xfId="0" applyFont="1" applyBorder="1" applyAlignment="1">
      <alignment horizontal="center" vertical="center"/>
    </xf>
    <xf numFmtId="0" fontId="2" fillId="0" borderId="3" xfId="0" applyFont="1" applyBorder="1" applyAlignment="1">
      <alignment vertical="center"/>
    </xf>
    <xf numFmtId="0" fontId="2" fillId="0" borderId="11" xfId="0" applyFont="1" applyBorder="1" applyAlignment="1">
      <alignment vertical="center"/>
    </xf>
    <xf numFmtId="0" fontId="2" fillId="0" borderId="6" xfId="0" applyFont="1" applyBorder="1" applyAlignment="1">
      <alignment vertical="center"/>
    </xf>
    <xf numFmtId="0" fontId="2" fillId="0" borderId="12" xfId="0" applyFont="1" applyBorder="1" applyAlignment="1">
      <alignment vertical="center"/>
    </xf>
    <xf numFmtId="0" fontId="2" fillId="0" borderId="15" xfId="0" applyFont="1" applyBorder="1" applyAlignment="1">
      <alignment horizontal="center" vertical="center"/>
    </xf>
    <xf numFmtId="0" fontId="2" fillId="0" borderId="9" xfId="0" applyFont="1" applyBorder="1" applyAlignment="1">
      <alignment horizontal="center" vertical="center"/>
    </xf>
    <xf numFmtId="0" fontId="2" fillId="0" borderId="10" xfId="0" applyFont="1" applyBorder="1" applyAlignment="1">
      <alignment horizontal="center" vertical="center"/>
    </xf>
    <xf numFmtId="0" fontId="2" fillId="0" borderId="7" xfId="0" applyFont="1" applyBorder="1" applyAlignment="1">
      <alignment vertical="center"/>
    </xf>
    <xf numFmtId="0" fontId="2" fillId="0" borderId="2" xfId="0" applyFont="1" applyBorder="1" applyAlignment="1">
      <alignment vertical="center"/>
    </xf>
    <xf numFmtId="0" fontId="2" fillId="0" borderId="4" xfId="0" applyFont="1" applyBorder="1" applyAlignment="1">
      <alignment vertical="center"/>
    </xf>
    <xf numFmtId="0" fontId="2" fillId="0" borderId="9" xfId="0" applyFont="1" applyBorder="1" applyAlignment="1">
      <alignment vertical="top"/>
    </xf>
    <xf numFmtId="0" fontId="2" fillId="0" borderId="10" xfId="0" applyFont="1" applyBorder="1" applyAlignment="1">
      <alignment vertical="top"/>
    </xf>
    <xf numFmtId="0" fontId="2" fillId="0" borderId="8" xfId="0" applyFont="1" applyBorder="1" applyAlignment="1">
      <alignment vertical="center"/>
    </xf>
    <xf numFmtId="0" fontId="4" fillId="0" borderId="0" xfId="0" applyFont="1" applyAlignment="1">
      <alignment vertical="center"/>
    </xf>
    <xf numFmtId="0" fontId="3" fillId="2" borderId="2" xfId="0" applyFont="1" applyFill="1" applyBorder="1" applyAlignment="1">
      <alignment vertical="center"/>
    </xf>
    <xf numFmtId="0" fontId="3" fillId="0" borderId="0" xfId="0" applyFont="1" applyAlignment="1">
      <alignment vertical="center"/>
    </xf>
    <xf numFmtId="0" fontId="3" fillId="0" borderId="10" xfId="0" applyFont="1" applyBorder="1" applyAlignment="1">
      <alignment vertical="center"/>
    </xf>
    <xf numFmtId="0" fontId="3" fillId="0" borderId="9" xfId="0" applyFont="1" applyBorder="1" applyAlignment="1">
      <alignment vertical="center" wrapText="1"/>
    </xf>
    <xf numFmtId="0" fontId="7" fillId="0" borderId="2" xfId="0" applyFont="1" applyBorder="1" applyAlignment="1">
      <alignment vertical="center"/>
    </xf>
    <xf numFmtId="0" fontId="7" fillId="0" borderId="3" xfId="0" applyFont="1" applyBorder="1" applyAlignment="1">
      <alignment vertical="center"/>
    </xf>
    <xf numFmtId="0" fontId="8" fillId="0" borderId="2" xfId="0" applyFont="1" applyBorder="1" applyAlignment="1">
      <alignment vertical="center"/>
    </xf>
    <xf numFmtId="0" fontId="8" fillId="0" borderId="3" xfId="0" applyFont="1" applyBorder="1" applyAlignment="1">
      <alignment vertical="center"/>
    </xf>
    <xf numFmtId="0" fontId="3" fillId="2" borderId="7" xfId="0" applyFont="1" applyFill="1" applyBorder="1" applyAlignment="1">
      <alignment vertical="center"/>
    </xf>
    <xf numFmtId="0" fontId="2" fillId="2" borderId="5" xfId="0" applyFont="1" applyFill="1" applyBorder="1" applyAlignment="1">
      <alignment horizontal="center" vertical="center"/>
    </xf>
    <xf numFmtId="0" fontId="2" fillId="2" borderId="8" xfId="0" applyFont="1" applyFill="1" applyBorder="1" applyAlignment="1">
      <alignment horizontal="center" vertical="center"/>
    </xf>
    <xf numFmtId="0" fontId="2" fillId="0" borderId="18" xfId="0" applyFont="1" applyBorder="1" applyAlignment="1">
      <alignment horizontal="center" vertical="center"/>
    </xf>
    <xf numFmtId="0" fontId="2" fillId="0" borderId="19" xfId="0" applyFont="1" applyBorder="1" applyAlignment="1">
      <alignment horizontal="center" vertical="center"/>
    </xf>
    <xf numFmtId="0" fontId="2" fillId="4" borderId="23" xfId="0" applyFont="1" applyFill="1" applyBorder="1" applyAlignment="1">
      <alignment vertical="center"/>
    </xf>
    <xf numFmtId="0" fontId="2" fillId="4" borderId="26" xfId="0" applyFont="1" applyFill="1" applyBorder="1" applyAlignment="1">
      <alignment vertical="center"/>
    </xf>
    <xf numFmtId="0" fontId="3" fillId="0" borderId="27" xfId="0" applyFont="1" applyBorder="1" applyAlignment="1">
      <alignment vertical="center"/>
    </xf>
    <xf numFmtId="0" fontId="3" fillId="0" borderId="28" xfId="0" applyFont="1" applyBorder="1" applyAlignment="1">
      <alignment vertical="center"/>
    </xf>
    <xf numFmtId="0" fontId="3" fillId="0" borderId="29" xfId="0" applyFont="1" applyBorder="1" applyAlignment="1">
      <alignment vertical="center"/>
    </xf>
    <xf numFmtId="0" fontId="2" fillId="0" borderId="30" xfId="0" applyFont="1" applyBorder="1" applyAlignment="1">
      <alignment vertical="center"/>
    </xf>
    <xf numFmtId="0" fontId="2" fillId="4" borderId="21" xfId="0" applyFont="1" applyFill="1" applyBorder="1" applyAlignment="1">
      <alignment vertical="center"/>
    </xf>
    <xf numFmtId="0" fontId="2" fillId="0" borderId="17" xfId="0" applyFont="1" applyBorder="1" applyAlignment="1">
      <alignment horizontal="center" vertical="center"/>
    </xf>
    <xf numFmtId="0" fontId="2" fillId="3" borderId="21" xfId="0" applyFont="1" applyFill="1" applyBorder="1" applyAlignment="1">
      <alignment vertical="center"/>
    </xf>
    <xf numFmtId="0" fontId="2" fillId="3" borderId="33" xfId="0" applyFont="1" applyFill="1" applyBorder="1" applyAlignment="1">
      <alignment vertical="center"/>
    </xf>
    <xf numFmtId="0" fontId="2" fillId="0" borderId="37" xfId="0" applyFont="1" applyBorder="1" applyAlignment="1">
      <alignment vertical="center"/>
    </xf>
    <xf numFmtId="0" fontId="2" fillId="0" borderId="38" xfId="0" applyFont="1" applyBorder="1" applyAlignment="1">
      <alignment vertical="center"/>
    </xf>
    <xf numFmtId="0" fontId="2" fillId="0" borderId="39" xfId="0" applyFont="1" applyBorder="1" applyAlignment="1">
      <alignment vertical="center"/>
    </xf>
    <xf numFmtId="0" fontId="2" fillId="0" borderId="0" xfId="0" applyFont="1" applyAlignment="1">
      <alignment vertical="top"/>
    </xf>
    <xf numFmtId="0" fontId="2" fillId="0" borderId="28" xfId="0" applyFont="1" applyBorder="1" applyAlignment="1">
      <alignment vertical="top"/>
    </xf>
    <xf numFmtId="0" fontId="2" fillId="0" borderId="41" xfId="0" applyFont="1" applyBorder="1" applyAlignment="1">
      <alignment vertical="center"/>
    </xf>
    <xf numFmtId="0" fontId="2" fillId="0" borderId="31" xfId="0" applyFont="1" applyBorder="1" applyAlignment="1">
      <alignment vertical="center"/>
    </xf>
    <xf numFmtId="0" fontId="4" fillId="0" borderId="42" xfId="0" applyFont="1" applyBorder="1" applyAlignment="1">
      <alignment vertical="center" wrapText="1"/>
    </xf>
    <xf numFmtId="0" fontId="4" fillId="0" borderId="43" xfId="0" applyFont="1" applyBorder="1" applyAlignment="1">
      <alignment vertical="center" wrapText="1"/>
    </xf>
    <xf numFmtId="0" fontId="4" fillId="0" borderId="4" xfId="0" applyFont="1" applyBorder="1" applyAlignment="1">
      <alignment horizontal="right" vertical="center"/>
    </xf>
    <xf numFmtId="0" fontId="9" fillId="0" borderId="4" xfId="0" applyFont="1" applyBorder="1" applyAlignment="1">
      <alignment horizontal="right" vertical="center"/>
    </xf>
    <xf numFmtId="0" fontId="10" fillId="0" borderId="4" xfId="0" applyFont="1" applyBorder="1" applyAlignment="1">
      <alignment horizontal="right" vertical="center"/>
    </xf>
    <xf numFmtId="0" fontId="2" fillId="0" borderId="0" xfId="0" applyFont="1" applyAlignment="1">
      <alignment horizontal="right" vertical="center"/>
    </xf>
    <xf numFmtId="0" fontId="2" fillId="2" borderId="47" xfId="0" applyFont="1" applyFill="1" applyBorder="1" applyAlignment="1">
      <alignment vertical="center"/>
    </xf>
    <xf numFmtId="0" fontId="2" fillId="2" borderId="48" xfId="0" applyFont="1" applyFill="1" applyBorder="1" applyAlignment="1">
      <alignment vertical="center"/>
    </xf>
    <xf numFmtId="0" fontId="2" fillId="2" borderId="48" xfId="0" applyFont="1" applyFill="1" applyBorder="1" applyAlignment="1">
      <alignment horizontal="right" vertical="center"/>
    </xf>
    <xf numFmtId="0" fontId="12" fillId="0" borderId="0" xfId="0" applyFont="1" applyAlignment="1">
      <alignment vertical="center"/>
    </xf>
    <xf numFmtId="0" fontId="14" fillId="0" borderId="0" xfId="1" applyFont="1" applyAlignment="1">
      <alignment vertical="center"/>
    </xf>
    <xf numFmtId="0" fontId="15" fillId="0" borderId="0" xfId="1" applyFont="1" applyAlignment="1">
      <alignment vertical="center"/>
    </xf>
    <xf numFmtId="15" fontId="14" fillId="0" borderId="0" xfId="1" applyNumberFormat="1" applyFont="1" applyAlignment="1">
      <alignment horizontal="right" vertical="center"/>
    </xf>
    <xf numFmtId="14" fontId="17" fillId="0" borderId="0" xfId="1" applyNumberFormat="1" applyFont="1" applyAlignment="1">
      <alignment horizontal="left" vertical="top"/>
    </xf>
    <xf numFmtId="0" fontId="14" fillId="0" borderId="0" xfId="1" applyFont="1" applyAlignment="1">
      <alignment horizontal="left" vertical="center"/>
    </xf>
    <xf numFmtId="14" fontId="15" fillId="0" borderId="0" xfId="1" applyNumberFormat="1" applyFont="1" applyAlignment="1">
      <alignment horizontal="left" vertical="top"/>
    </xf>
    <xf numFmtId="0" fontId="18" fillId="0" borderId="0" xfId="1" applyFont="1" applyAlignment="1">
      <alignment vertical="center"/>
    </xf>
    <xf numFmtId="0" fontId="18" fillId="0" borderId="0" xfId="1" applyFont="1" applyAlignment="1">
      <alignment horizontal="left" vertical="center"/>
    </xf>
    <xf numFmtId="0" fontId="15" fillId="0" borderId="0" xfId="1" applyFont="1" applyAlignment="1">
      <alignment horizontal="left" vertical="top"/>
    </xf>
    <xf numFmtId="0" fontId="19" fillId="0" borderId="0" xfId="1" applyFont="1" applyAlignment="1">
      <alignment horizontal="right"/>
    </xf>
    <xf numFmtId="0" fontId="19" fillId="0" borderId="0" xfId="1" applyFont="1" applyAlignment="1">
      <alignment horizontal="left" vertical="center"/>
    </xf>
    <xf numFmtId="0" fontId="18" fillId="0" borderId="0" xfId="1" applyFont="1" applyAlignment="1">
      <alignment vertical="center" shrinkToFit="1"/>
    </xf>
    <xf numFmtId="0" fontId="15" fillId="0" borderId="50" xfId="1" applyFont="1" applyBorder="1" applyAlignment="1">
      <alignment horizontal="left" vertical="top"/>
    </xf>
    <xf numFmtId="0" fontId="14" fillId="0" borderId="52" xfId="1" applyFont="1" applyBorder="1" applyAlignment="1">
      <alignment horizontal="left" vertical="center"/>
    </xf>
    <xf numFmtId="0" fontId="20" fillId="0" borderId="0" xfId="1" applyFont="1" applyAlignment="1">
      <alignment horizontal="left" vertical="center"/>
    </xf>
    <xf numFmtId="0" fontId="13" fillId="0" borderId="0" xfId="1" applyAlignment="1">
      <alignment horizontal="left" vertical="center"/>
    </xf>
    <xf numFmtId="14" fontId="13" fillId="0" borderId="0" xfId="1" applyNumberFormat="1" applyAlignment="1">
      <alignment vertical="top"/>
    </xf>
    <xf numFmtId="0" fontId="14" fillId="0" borderId="0" xfId="1" applyFont="1" applyAlignment="1">
      <alignment horizontal="right" vertical="center"/>
    </xf>
    <xf numFmtId="0" fontId="21" fillId="0" borderId="54" xfId="1" applyFont="1" applyBorder="1" applyAlignment="1">
      <alignment horizontal="left" vertical="center"/>
    </xf>
    <xf numFmtId="0" fontId="15" fillId="0" borderId="51" xfId="1" applyFont="1" applyBorder="1" applyAlignment="1">
      <alignment horizontal="left" vertical="top"/>
    </xf>
    <xf numFmtId="0" fontId="21" fillId="0" borderId="58" xfId="1" applyFont="1" applyBorder="1" applyAlignment="1">
      <alignment horizontal="left" vertical="center" shrinkToFit="1"/>
    </xf>
    <xf numFmtId="0" fontId="15" fillId="0" borderId="60" xfId="1" applyFont="1" applyBorder="1" applyAlignment="1">
      <alignment horizontal="left" vertical="top"/>
    </xf>
    <xf numFmtId="0" fontId="21" fillId="0" borderId="58" xfId="1" applyFont="1" applyBorder="1" applyAlignment="1">
      <alignment vertical="center"/>
    </xf>
    <xf numFmtId="0" fontId="21" fillId="0" borderId="61" xfId="1" applyFont="1" applyBorder="1" applyAlignment="1">
      <alignment vertical="center"/>
    </xf>
    <xf numFmtId="49" fontId="15" fillId="0" borderId="3" xfId="1" applyNumberFormat="1" applyFont="1" applyBorder="1" applyAlignment="1" applyProtection="1">
      <alignment horizontal="center" vertical="center" shrinkToFit="1"/>
      <protection locked="0"/>
    </xf>
    <xf numFmtId="0" fontId="15" fillId="0" borderId="53" xfId="1" applyFont="1" applyBorder="1" applyAlignment="1">
      <alignment horizontal="left" vertical="top"/>
    </xf>
    <xf numFmtId="49" fontId="21" fillId="0" borderId="2" xfId="1" applyNumberFormat="1" applyFont="1" applyBorder="1" applyAlignment="1" applyProtection="1">
      <alignment horizontal="left" vertical="center"/>
      <protection locked="0"/>
    </xf>
    <xf numFmtId="49" fontId="21" fillId="0" borderId="3" xfId="1" applyNumberFormat="1" applyFont="1" applyBorder="1" applyAlignment="1" applyProtection="1">
      <alignment horizontal="left" vertical="center"/>
      <protection locked="0"/>
    </xf>
    <xf numFmtId="49" fontId="21" fillId="0" borderId="3" xfId="1" applyNumberFormat="1" applyFont="1" applyBorder="1" applyAlignment="1" applyProtection="1">
      <alignment vertical="center"/>
      <protection locked="0"/>
    </xf>
    <xf numFmtId="14" fontId="21" fillId="0" borderId="3" xfId="1" applyNumberFormat="1" applyFont="1" applyBorder="1" applyAlignment="1" applyProtection="1">
      <alignment horizontal="center" vertical="center"/>
      <protection locked="0"/>
    </xf>
    <xf numFmtId="14" fontId="21" fillId="0" borderId="59" xfId="1" applyNumberFormat="1" applyFont="1" applyBorder="1" applyAlignment="1" applyProtection="1">
      <alignment horizontal="center" vertical="center"/>
      <protection locked="0"/>
    </xf>
    <xf numFmtId="0" fontId="15" fillId="0" borderId="62" xfId="1" applyFont="1" applyBorder="1" applyAlignment="1">
      <alignment horizontal="left" vertical="top"/>
    </xf>
    <xf numFmtId="0" fontId="21" fillId="0" borderId="63" xfId="1" applyFont="1" applyBorder="1" applyAlignment="1">
      <alignment horizontal="left" vertical="center"/>
    </xf>
    <xf numFmtId="0" fontId="18" fillId="0" borderId="64" xfId="1" applyFont="1" applyBorder="1" applyAlignment="1">
      <alignment horizontal="left" vertical="center"/>
    </xf>
    <xf numFmtId="0" fontId="18" fillId="0" borderId="65" xfId="1" applyFont="1" applyBorder="1" applyAlignment="1">
      <alignment horizontal="left" vertical="center"/>
    </xf>
    <xf numFmtId="0" fontId="18" fillId="0" borderId="66" xfId="1" applyFont="1" applyBorder="1" applyAlignment="1">
      <alignment horizontal="left" vertical="center"/>
    </xf>
    <xf numFmtId="0" fontId="22" fillId="0" borderId="64" xfId="1" applyFont="1" applyBorder="1" applyAlignment="1">
      <alignment horizontal="left" vertical="center"/>
    </xf>
    <xf numFmtId="0" fontId="18" fillId="0" borderId="67" xfId="1" applyFont="1" applyBorder="1" applyAlignment="1">
      <alignment horizontal="left" vertical="center"/>
    </xf>
    <xf numFmtId="0" fontId="15" fillId="0" borderId="68" xfId="1" applyFont="1" applyBorder="1" applyAlignment="1">
      <alignment horizontal="left" vertical="top"/>
    </xf>
    <xf numFmtId="0" fontId="21" fillId="0" borderId="0" xfId="1" applyFont="1" applyAlignment="1">
      <alignment horizontal="left" vertical="top" wrapText="1"/>
    </xf>
    <xf numFmtId="0" fontId="13" fillId="0" borderId="0" xfId="1" applyAlignment="1">
      <alignment vertical="center" wrapText="1"/>
    </xf>
    <xf numFmtId="0" fontId="15" fillId="0" borderId="93" xfId="1" applyFont="1" applyBorder="1" applyAlignment="1">
      <alignment horizontal="left" vertical="top"/>
    </xf>
    <xf numFmtId="0" fontId="21" fillId="0" borderId="0" xfId="1" applyFont="1" applyAlignment="1" applyProtection="1">
      <alignment horizontal="center" vertical="center"/>
      <protection locked="0"/>
    </xf>
    <xf numFmtId="0" fontId="21" fillId="0" borderId="0" xfId="1" applyFont="1" applyAlignment="1" applyProtection="1">
      <alignment vertical="center"/>
      <protection locked="0"/>
    </xf>
    <xf numFmtId="0" fontId="15" fillId="0" borderId="78" xfId="1" applyFont="1" applyBorder="1" applyAlignment="1">
      <alignment horizontal="left" vertical="top"/>
    </xf>
    <xf numFmtId="0" fontId="21" fillId="0" borderId="0" xfId="1" applyFont="1" applyAlignment="1" applyProtection="1">
      <alignment horizontal="left" vertical="center"/>
      <protection locked="0"/>
    </xf>
    <xf numFmtId="0" fontId="15" fillId="0" borderId="92" xfId="1" applyFont="1" applyBorder="1" applyAlignment="1">
      <alignment horizontal="left" vertical="top"/>
    </xf>
    <xf numFmtId="0" fontId="21" fillId="0" borderId="0" xfId="1" applyFont="1" applyAlignment="1">
      <alignment horizontal="left" vertical="center"/>
    </xf>
    <xf numFmtId="0" fontId="21" fillId="0" borderId="0" xfId="1" applyFont="1" applyAlignment="1">
      <alignment horizontal="center" vertical="center"/>
    </xf>
    <xf numFmtId="0" fontId="24" fillId="0" borderId="0" xfId="1" applyFont="1" applyAlignment="1" applyProtection="1">
      <alignment horizontal="center" vertical="center"/>
      <protection locked="0"/>
    </xf>
    <xf numFmtId="0" fontId="15" fillId="0" borderId="0" xfId="1" applyFont="1" applyAlignment="1" applyProtection="1">
      <alignment vertical="center"/>
      <protection locked="0"/>
    </xf>
    <xf numFmtId="0" fontId="15" fillId="0" borderId="101" xfId="1" applyFont="1" applyBorder="1" applyAlignment="1">
      <alignment horizontal="left" vertical="top"/>
    </xf>
    <xf numFmtId="0" fontId="15" fillId="0" borderId="97" xfId="1" applyFont="1" applyBorder="1" applyAlignment="1">
      <alignment horizontal="left" vertical="top"/>
    </xf>
    <xf numFmtId="0" fontId="21" fillId="0" borderId="65" xfId="1" applyFont="1" applyBorder="1" applyAlignment="1">
      <alignment horizontal="center" vertical="center"/>
    </xf>
    <xf numFmtId="0" fontId="21" fillId="0" borderId="108" xfId="1" applyFont="1" applyBorder="1" applyAlignment="1">
      <alignment vertical="top" wrapText="1"/>
    </xf>
    <xf numFmtId="0" fontId="15" fillId="0" borderId="65" xfId="1" applyFont="1" applyBorder="1" applyAlignment="1">
      <alignment horizontal="left" vertical="top"/>
    </xf>
    <xf numFmtId="0" fontId="15" fillId="0" borderId="109" xfId="1" applyFont="1" applyBorder="1" applyAlignment="1">
      <alignment horizontal="left" vertical="top"/>
    </xf>
    <xf numFmtId="0" fontId="15" fillId="0" borderId="110" xfId="1" applyFont="1" applyBorder="1" applyAlignment="1">
      <alignment horizontal="left" vertical="top"/>
    </xf>
    <xf numFmtId="0" fontId="21" fillId="0" borderId="60" xfId="1" applyFont="1" applyBorder="1" applyAlignment="1">
      <alignment vertical="top" wrapText="1"/>
    </xf>
    <xf numFmtId="0" fontId="21" fillId="0" borderId="88" xfId="1" applyFont="1" applyBorder="1" applyAlignment="1">
      <alignment horizontal="center" vertical="center"/>
    </xf>
    <xf numFmtId="0" fontId="21" fillId="0" borderId="67" xfId="1" applyFont="1" applyBorder="1" applyAlignment="1">
      <alignment horizontal="center" vertical="center"/>
    </xf>
    <xf numFmtId="0" fontId="15" fillId="0" borderId="111" xfId="1" applyFont="1" applyBorder="1" applyAlignment="1">
      <alignment horizontal="left" vertical="top"/>
    </xf>
    <xf numFmtId="0" fontId="15" fillId="0" borderId="88" xfId="1" applyFont="1" applyBorder="1" applyAlignment="1">
      <alignment horizontal="left" vertical="top"/>
    </xf>
    <xf numFmtId="0" fontId="15" fillId="0" borderId="108" xfId="1" applyFont="1" applyBorder="1" applyAlignment="1">
      <alignment horizontal="left" vertical="top"/>
    </xf>
    <xf numFmtId="0" fontId="15" fillId="0" borderId="52" xfId="1" applyFont="1" applyBorder="1" applyAlignment="1">
      <alignment horizontal="left" vertical="top"/>
    </xf>
    <xf numFmtId="0" fontId="14" fillId="0" borderId="112" xfId="1" applyFont="1" applyBorder="1" applyAlignment="1">
      <alignment horizontal="center" vertical="center"/>
    </xf>
    <xf numFmtId="0" fontId="14" fillId="0" borderId="56" xfId="1" applyFont="1" applyBorder="1" applyAlignment="1">
      <alignment horizontal="center" vertical="center"/>
    </xf>
    <xf numFmtId="0" fontId="14" fillId="0" borderId="56" xfId="1" applyFont="1" applyBorder="1" applyAlignment="1">
      <alignment horizontal="center" vertical="top"/>
    </xf>
    <xf numFmtId="0" fontId="21" fillId="0" borderId="56" xfId="1" applyFont="1" applyBorder="1" applyAlignment="1" applyProtection="1">
      <alignment horizontal="right" vertical="top"/>
      <protection locked="0"/>
    </xf>
    <xf numFmtId="0" fontId="21" fillId="0" borderId="56" xfId="1" applyFont="1" applyBorder="1" applyAlignment="1" applyProtection="1">
      <alignment horizontal="right" vertical="center"/>
      <protection locked="0"/>
    </xf>
    <xf numFmtId="0" fontId="21" fillId="0" borderId="56" xfId="1" applyFont="1" applyBorder="1" applyAlignment="1" applyProtection="1">
      <alignment vertical="center"/>
      <protection locked="0"/>
    </xf>
    <xf numFmtId="0" fontId="21" fillId="0" borderId="56" xfId="1" applyFont="1" applyBorder="1" applyAlignment="1">
      <alignment horizontal="left" vertical="center"/>
    </xf>
    <xf numFmtId="0" fontId="21" fillId="0" borderId="57" xfId="1" applyFont="1" applyBorder="1" applyAlignment="1">
      <alignment horizontal="right" vertical="center"/>
    </xf>
    <xf numFmtId="0" fontId="21" fillId="0" borderId="58" xfId="1" applyFont="1" applyBorder="1" applyAlignment="1">
      <alignment horizontal="center" vertical="center"/>
    </xf>
    <xf numFmtId="0" fontId="21" fillId="0" borderId="63" xfId="1" applyFont="1" applyBorder="1" applyAlignment="1">
      <alignment horizontal="center" vertical="center"/>
    </xf>
    <xf numFmtId="0" fontId="21" fillId="0" borderId="0" xfId="1" applyFont="1" applyAlignment="1">
      <alignment vertical="center"/>
    </xf>
    <xf numFmtId="49" fontId="21" fillId="0" borderId="0" xfId="1" applyNumberFormat="1" applyFont="1" applyAlignment="1" applyProtection="1">
      <alignment horizontal="left" vertical="center"/>
      <protection locked="0"/>
    </xf>
    <xf numFmtId="0" fontId="21" fillId="0" borderId="72" xfId="1" applyFont="1" applyBorder="1" applyAlignment="1">
      <alignment horizontal="left" vertical="top"/>
    </xf>
    <xf numFmtId="0" fontId="25" fillId="0" borderId="0" xfId="1" applyFont="1" applyAlignment="1">
      <alignment horizontal="center" vertical="center"/>
    </xf>
    <xf numFmtId="0" fontId="26" fillId="0" borderId="0" xfId="1" applyFont="1" applyAlignment="1">
      <alignment horizontal="left" vertical="top"/>
    </xf>
    <xf numFmtId="0" fontId="20" fillId="0" borderId="115" xfId="1" applyFont="1" applyBorder="1" applyAlignment="1">
      <alignment horizontal="left" vertical="center"/>
    </xf>
    <xf numFmtId="0" fontId="14" fillId="0" borderId="116" xfId="1" applyFont="1" applyBorder="1" applyAlignment="1">
      <alignment vertical="center"/>
    </xf>
    <xf numFmtId="0" fontId="13" fillId="0" borderId="116" xfId="1" applyBorder="1" applyAlignment="1">
      <alignment vertical="center"/>
    </xf>
    <xf numFmtId="0" fontId="13" fillId="0" borderId="116" xfId="1" applyBorder="1" applyAlignment="1">
      <alignment horizontal="left" vertical="center"/>
    </xf>
    <xf numFmtId="0" fontId="13" fillId="0" borderId="116" xfId="1" applyBorder="1" applyAlignment="1">
      <alignment horizontal="left" vertical="top"/>
    </xf>
    <xf numFmtId="14" fontId="13" fillId="0" borderId="116" xfId="1" applyNumberFormat="1" applyBorder="1" applyAlignment="1">
      <alignment vertical="top"/>
    </xf>
    <xf numFmtId="0" fontId="15" fillId="0" borderId="117" xfId="1" applyFont="1" applyBorder="1" applyAlignment="1">
      <alignment horizontal="left" vertical="top"/>
    </xf>
    <xf numFmtId="0" fontId="20" fillId="0" borderId="118" xfId="1" applyFont="1" applyBorder="1" applyAlignment="1">
      <alignment horizontal="left" vertical="center"/>
    </xf>
    <xf numFmtId="0" fontId="14" fillId="0" borderId="119" xfId="1" applyFont="1" applyBorder="1" applyAlignment="1">
      <alignment horizontal="left" vertical="center"/>
    </xf>
    <xf numFmtId="0" fontId="13" fillId="0" borderId="119" xfId="1" applyBorder="1" applyAlignment="1">
      <alignment horizontal="left" vertical="center"/>
    </xf>
    <xf numFmtId="14" fontId="13" fillId="0" borderId="119" xfId="1" applyNumberFormat="1" applyBorder="1" applyAlignment="1">
      <alignment vertical="top"/>
    </xf>
    <xf numFmtId="0" fontId="14" fillId="0" borderId="120" xfId="1" applyFont="1" applyBorder="1" applyAlignment="1">
      <alignment horizontal="left" vertical="center"/>
    </xf>
    <xf numFmtId="15" fontId="14" fillId="6" borderId="0" xfId="1" applyNumberFormat="1" applyFont="1" applyFill="1" applyAlignment="1">
      <alignment horizontal="right" vertical="center"/>
    </xf>
    <xf numFmtId="0" fontId="14" fillId="6" borderId="0" xfId="1" applyFont="1" applyFill="1" applyAlignment="1">
      <alignment vertical="center"/>
    </xf>
    <xf numFmtId="0" fontId="14" fillId="6" borderId="0" xfId="1" applyFont="1" applyFill="1" applyAlignment="1">
      <alignment horizontal="right" vertical="center"/>
    </xf>
    <xf numFmtId="0" fontId="18" fillId="0" borderId="0" xfId="1" applyFont="1" applyAlignment="1">
      <alignment horizontal="center" vertical="center"/>
    </xf>
    <xf numFmtId="0" fontId="21" fillId="0" borderId="123" xfId="1" applyFont="1" applyBorder="1" applyAlignment="1">
      <alignment vertical="center"/>
    </xf>
    <xf numFmtId="0" fontId="14" fillId="0" borderId="124" xfId="1" applyFont="1" applyBorder="1" applyAlignment="1">
      <alignment vertical="center"/>
    </xf>
    <xf numFmtId="0" fontId="14" fillId="0" borderId="125" xfId="1" applyFont="1" applyBorder="1" applyAlignment="1">
      <alignment vertical="center"/>
    </xf>
    <xf numFmtId="0" fontId="15" fillId="0" borderId="72" xfId="1" applyFont="1" applyBorder="1" applyAlignment="1">
      <alignment vertical="top"/>
    </xf>
    <xf numFmtId="0" fontId="14" fillId="0" borderId="75" xfId="1" applyFont="1" applyBorder="1" applyAlignment="1">
      <alignment vertical="center"/>
    </xf>
    <xf numFmtId="0" fontId="14" fillId="0" borderId="76" xfId="1" applyFont="1" applyBorder="1" applyAlignment="1">
      <alignment vertical="center"/>
    </xf>
    <xf numFmtId="0" fontId="14" fillId="0" borderId="77" xfId="1" applyFont="1" applyBorder="1" applyAlignment="1">
      <alignment vertical="center"/>
    </xf>
    <xf numFmtId="0" fontId="15" fillId="0" borderId="50" xfId="1" applyFont="1" applyBorder="1" applyAlignment="1">
      <alignment vertical="top"/>
    </xf>
    <xf numFmtId="0" fontId="14" fillId="0" borderId="81" xfId="1" applyFont="1" applyBorder="1" applyAlignment="1">
      <alignment vertical="center"/>
    </xf>
    <xf numFmtId="0" fontId="14" fillId="0" borderId="82" xfId="1" applyFont="1" applyBorder="1" applyAlignment="1">
      <alignment vertical="center"/>
    </xf>
    <xf numFmtId="0" fontId="21" fillId="0" borderId="129" xfId="1" applyFont="1" applyBorder="1" applyAlignment="1">
      <alignment vertical="center"/>
    </xf>
    <xf numFmtId="176" fontId="21" fillId="0" borderId="72" xfId="1" applyNumberFormat="1" applyFont="1" applyBorder="1" applyAlignment="1" applyProtection="1">
      <alignment vertical="center"/>
      <protection locked="0"/>
    </xf>
    <xf numFmtId="0" fontId="21" fillId="0" borderId="72" xfId="1" applyFont="1" applyBorder="1" applyAlignment="1">
      <alignment vertical="center"/>
    </xf>
    <xf numFmtId="0" fontId="21" fillId="0" borderId="128" xfId="1" applyFont="1" applyBorder="1" applyAlignment="1" applyProtection="1">
      <alignment vertical="center"/>
      <protection locked="0"/>
    </xf>
    <xf numFmtId="176" fontId="21" fillId="0" borderId="81" xfId="1" applyNumberFormat="1" applyFont="1" applyBorder="1" applyAlignment="1" applyProtection="1">
      <alignment horizontal="center" vertical="top"/>
      <protection locked="0"/>
    </xf>
    <xf numFmtId="0" fontId="21" fillId="0" borderId="0" xfId="1" applyFont="1" applyProtection="1">
      <protection locked="0"/>
    </xf>
    <xf numFmtId="0" fontId="15" fillId="0" borderId="0" xfId="1" applyFont="1" applyAlignment="1" applyProtection="1">
      <alignment horizontal="left" vertical="top"/>
      <protection locked="0"/>
    </xf>
    <xf numFmtId="0" fontId="19" fillId="0" borderId="0" xfId="1" applyFont="1" applyAlignment="1" applyProtection="1">
      <alignment wrapText="1"/>
      <protection locked="0"/>
    </xf>
    <xf numFmtId="0" fontId="15" fillId="0" borderId="52" xfId="1" applyFont="1" applyBorder="1" applyAlignment="1" applyProtection="1">
      <alignment horizontal="left" vertical="top"/>
      <protection locked="0"/>
    </xf>
    <xf numFmtId="0" fontId="14" fillId="0" borderId="133" xfId="1" applyFont="1" applyBorder="1" applyAlignment="1">
      <alignment vertical="center"/>
    </xf>
    <xf numFmtId="0" fontId="15" fillId="0" borderId="50" xfId="1" applyFont="1" applyBorder="1" applyAlignment="1" applyProtection="1">
      <alignment vertical="center"/>
      <protection locked="0"/>
    </xf>
    <xf numFmtId="0" fontId="14" fillId="0" borderId="23" xfId="1" applyFont="1" applyBorder="1" applyAlignment="1">
      <alignment vertical="center"/>
    </xf>
    <xf numFmtId="0" fontId="19" fillId="0" borderId="0" xfId="1" applyFont="1" applyAlignment="1">
      <alignment horizontal="right" vertical="center" wrapText="1"/>
    </xf>
    <xf numFmtId="0" fontId="19" fillId="0" borderId="22" xfId="1" applyFont="1" applyBorder="1" applyAlignment="1">
      <alignment horizontal="right" vertical="center"/>
    </xf>
    <xf numFmtId="0" fontId="21" fillId="0" borderId="22" xfId="1" applyFont="1" applyBorder="1" applyAlignment="1">
      <alignment vertical="center" wrapText="1"/>
    </xf>
    <xf numFmtId="0" fontId="21" fillId="0" borderId="69" xfId="1" applyFont="1" applyBorder="1" applyAlignment="1" applyProtection="1">
      <alignment vertical="center"/>
      <protection locked="0"/>
    </xf>
    <xf numFmtId="0" fontId="21" fillId="0" borderId="70" xfId="1" applyFont="1" applyBorder="1" applyAlignment="1" applyProtection="1">
      <alignment vertical="center"/>
      <protection locked="0"/>
    </xf>
    <xf numFmtId="0" fontId="21" fillId="0" borderId="70" xfId="1" applyFont="1" applyBorder="1" applyAlignment="1" applyProtection="1">
      <alignment vertical="center" wrapText="1"/>
      <protection locked="0"/>
    </xf>
    <xf numFmtId="177" fontId="21" fillId="0" borderId="70" xfId="1" applyNumberFormat="1" applyFont="1" applyBorder="1" applyAlignment="1" applyProtection="1">
      <alignment horizontal="center" vertical="center"/>
      <protection locked="0"/>
    </xf>
    <xf numFmtId="0" fontId="21" fillId="0" borderId="71" xfId="1" applyFont="1" applyBorder="1" applyAlignment="1" applyProtection="1">
      <alignment horizontal="left" vertical="center"/>
      <protection locked="0"/>
    </xf>
    <xf numFmtId="0" fontId="21" fillId="0" borderId="80" xfId="1" applyFont="1" applyBorder="1" applyAlignment="1" applyProtection="1">
      <alignment vertical="center"/>
      <protection locked="0"/>
    </xf>
    <xf numFmtId="0" fontId="21" fillId="0" borderId="0" xfId="1" applyFont="1" applyAlignment="1" applyProtection="1">
      <alignment horizontal="left" vertical="center" wrapText="1"/>
      <protection locked="0"/>
    </xf>
    <xf numFmtId="177" fontId="21" fillId="0" borderId="0" xfId="1" applyNumberFormat="1" applyFont="1" applyAlignment="1" applyProtection="1">
      <alignment horizontal="center" vertical="center"/>
      <protection locked="0"/>
    </xf>
    <xf numFmtId="0" fontId="21" fillId="0" borderId="82" xfId="1" applyFont="1" applyBorder="1" applyAlignment="1" applyProtection="1">
      <alignment horizontal="left" vertical="center"/>
      <protection locked="0"/>
    </xf>
    <xf numFmtId="0" fontId="21" fillId="0" borderId="0" xfId="1" applyFont="1" applyAlignment="1">
      <alignment horizontal="right" vertical="center"/>
    </xf>
    <xf numFmtId="0" fontId="21" fillId="0" borderId="0" xfId="1" applyFont="1" applyAlignment="1" applyProtection="1">
      <alignment horizontal="right" vertical="center"/>
      <protection locked="0"/>
    </xf>
    <xf numFmtId="0" fontId="21" fillId="0" borderId="82" xfId="1" applyFont="1" applyBorder="1" applyAlignment="1" applyProtection="1">
      <alignment horizontal="right" vertical="center"/>
      <protection locked="0"/>
    </xf>
    <xf numFmtId="0" fontId="21" fillId="0" borderId="94" xfId="1" applyFont="1" applyBorder="1" applyAlignment="1" applyProtection="1">
      <alignment vertical="center"/>
      <protection locked="0"/>
    </xf>
    <xf numFmtId="0" fontId="21" fillId="0" borderId="52" xfId="1" applyFont="1" applyBorder="1" applyAlignment="1" applyProtection="1">
      <alignment vertical="center"/>
      <protection locked="0"/>
    </xf>
    <xf numFmtId="0" fontId="21" fillId="0" borderId="52" xfId="1" applyFont="1" applyBorder="1" applyAlignment="1" applyProtection="1">
      <alignment horizontal="left" vertical="center"/>
      <protection locked="0"/>
    </xf>
    <xf numFmtId="0" fontId="21" fillId="0" borderId="52" xfId="1" applyFont="1" applyBorder="1" applyAlignment="1" applyProtection="1">
      <alignment horizontal="center" vertical="center"/>
      <protection locked="0"/>
    </xf>
    <xf numFmtId="0" fontId="21" fillId="0" borderId="95" xfId="1" applyFont="1" applyBorder="1" applyAlignment="1" applyProtection="1">
      <alignment horizontal="center" vertical="center"/>
      <protection locked="0"/>
    </xf>
    <xf numFmtId="0" fontId="21" fillId="0" borderId="22" xfId="1" applyFont="1" applyBorder="1" applyAlignment="1">
      <alignment vertical="center"/>
    </xf>
    <xf numFmtId="0" fontId="21" fillId="0" borderId="80" xfId="1" applyFont="1" applyBorder="1" applyAlignment="1">
      <alignment vertical="center"/>
    </xf>
    <xf numFmtId="0" fontId="21" fillId="0" borderId="83" xfId="1" applyFont="1" applyBorder="1" applyAlignment="1">
      <alignment vertical="top" wrapText="1"/>
    </xf>
    <xf numFmtId="0" fontId="21" fillId="0" borderId="50" xfId="1" applyFont="1" applyBorder="1" applyAlignment="1">
      <alignment vertical="top" wrapText="1"/>
    </xf>
    <xf numFmtId="0" fontId="21" fillId="0" borderId="84" xfId="1" applyFont="1" applyBorder="1" applyAlignment="1">
      <alignment vertical="top" wrapText="1"/>
    </xf>
    <xf numFmtId="0" fontId="23" fillId="0" borderId="80" xfId="1" applyFont="1" applyBorder="1" applyAlignment="1">
      <alignment horizontal="left" vertical="center"/>
    </xf>
    <xf numFmtId="0" fontId="23" fillId="0" borderId="0" xfId="1" applyFont="1" applyAlignment="1">
      <alignment horizontal="left" vertical="center"/>
    </xf>
    <xf numFmtId="0" fontId="23" fillId="0" borderId="0" xfId="1" applyFont="1" applyAlignment="1" applyProtection="1">
      <alignment horizontal="center" vertical="center"/>
      <protection locked="0"/>
    </xf>
    <xf numFmtId="0" fontId="21" fillId="0" borderId="82" xfId="1" applyFont="1" applyBorder="1" applyAlignment="1" applyProtection="1">
      <alignment horizontal="center" vertical="center"/>
      <protection locked="0"/>
    </xf>
    <xf numFmtId="0" fontId="21" fillId="0" borderId="80" xfId="1" applyFont="1" applyBorder="1" applyAlignment="1">
      <alignment horizontal="left" vertical="center"/>
    </xf>
    <xf numFmtId="0" fontId="21" fillId="0" borderId="53" xfId="1" applyFont="1" applyBorder="1" applyAlignment="1">
      <alignment horizontal="left" vertical="center"/>
    </xf>
    <xf numFmtId="0" fontId="21" fillId="0" borderId="96" xfId="1" applyFont="1" applyBorder="1" applyAlignment="1" applyProtection="1">
      <alignment horizontal="center" vertical="center"/>
      <protection locked="0"/>
    </xf>
    <xf numFmtId="0" fontId="21" fillId="0" borderId="87" xfId="1" applyFont="1" applyBorder="1" applyAlignment="1">
      <alignment vertical="center"/>
    </xf>
    <xf numFmtId="0" fontId="14" fillId="0" borderId="45" xfId="1" applyFont="1" applyBorder="1" applyAlignment="1">
      <alignment vertical="center"/>
    </xf>
    <xf numFmtId="0" fontId="14" fillId="0" borderId="6" xfId="1" applyFont="1" applyBorder="1" applyAlignment="1">
      <alignment vertical="center"/>
    </xf>
    <xf numFmtId="0" fontId="21" fillId="0" borderId="6" xfId="1" applyFont="1" applyBorder="1" applyAlignment="1">
      <alignment horizontal="right" vertical="center"/>
    </xf>
    <xf numFmtId="0" fontId="21" fillId="0" borderId="6" xfId="1" applyFont="1" applyBorder="1" applyAlignment="1" applyProtection="1">
      <alignment horizontal="right" vertical="center"/>
      <protection locked="0"/>
    </xf>
    <xf numFmtId="0" fontId="21" fillId="0" borderId="6" xfId="1" applyFont="1" applyBorder="1" applyAlignment="1" applyProtection="1">
      <alignment horizontal="center" vertical="center"/>
      <protection locked="0"/>
    </xf>
    <xf numFmtId="0" fontId="21" fillId="0" borderId="40" xfId="1" applyFont="1" applyBorder="1" applyAlignment="1">
      <alignment vertical="center"/>
    </xf>
    <xf numFmtId="0" fontId="21" fillId="0" borderId="82" xfId="1" applyFont="1" applyBorder="1" applyAlignment="1">
      <alignment vertical="center" wrapText="1"/>
    </xf>
    <xf numFmtId="0" fontId="14" fillId="0" borderId="135" xfId="1" applyFont="1" applyBorder="1" applyAlignment="1">
      <alignment vertical="center"/>
    </xf>
    <xf numFmtId="176" fontId="21" fillId="0" borderId="52" xfId="1" applyNumberFormat="1" applyFont="1" applyBorder="1" applyAlignment="1" applyProtection="1">
      <alignment horizontal="center" vertical="center"/>
      <protection locked="0"/>
    </xf>
    <xf numFmtId="0" fontId="21" fillId="0" borderId="52" xfId="1" applyFont="1" applyBorder="1" applyAlignment="1">
      <alignment horizontal="left" vertical="center"/>
    </xf>
    <xf numFmtId="0" fontId="21" fillId="0" borderId="136" xfId="1" applyFont="1" applyBorder="1" applyAlignment="1" applyProtection="1">
      <alignment vertical="center"/>
      <protection locked="0"/>
    </xf>
    <xf numFmtId="0" fontId="15" fillId="0" borderId="93" xfId="1" applyFont="1" applyBorder="1" applyAlignment="1" applyProtection="1">
      <alignment vertical="center"/>
      <protection locked="0"/>
    </xf>
    <xf numFmtId="0" fontId="21" fillId="0" borderId="130" xfId="1" applyFont="1" applyBorder="1" applyAlignment="1">
      <alignment vertical="center"/>
    </xf>
    <xf numFmtId="0" fontId="19" fillId="0" borderId="0" xfId="1" applyFont="1" applyAlignment="1">
      <alignment horizontal="right" vertical="center"/>
    </xf>
    <xf numFmtId="0" fontId="21" fillId="0" borderId="22" xfId="1" applyFont="1" applyBorder="1" applyAlignment="1">
      <alignment horizontal="right" vertical="center"/>
    </xf>
    <xf numFmtId="0" fontId="15" fillId="0" borderId="51" xfId="1" applyFont="1" applyBorder="1" applyAlignment="1" applyProtection="1">
      <alignment vertical="center"/>
      <protection locked="0"/>
    </xf>
    <xf numFmtId="0" fontId="21" fillId="0" borderId="137" xfId="1" applyFont="1" applyBorder="1" applyAlignment="1">
      <alignment vertical="center"/>
    </xf>
    <xf numFmtId="0" fontId="19" fillId="0" borderId="121" xfId="1" applyFont="1" applyBorder="1" applyAlignment="1">
      <alignment horizontal="right" vertical="center"/>
    </xf>
    <xf numFmtId="0" fontId="21" fillId="0" borderId="138" xfId="1" applyFont="1" applyBorder="1" applyAlignment="1">
      <alignment vertical="center"/>
    </xf>
    <xf numFmtId="0" fontId="21" fillId="0" borderId="96" xfId="1" applyFont="1" applyBorder="1" applyAlignment="1" applyProtection="1">
      <alignment horizontal="left" vertical="center"/>
      <protection locked="0"/>
    </xf>
    <xf numFmtId="0" fontId="19" fillId="0" borderId="52" xfId="1" applyFont="1" applyBorder="1" applyAlignment="1">
      <alignment horizontal="right" vertical="center"/>
    </xf>
    <xf numFmtId="0" fontId="19" fillId="0" borderId="136" xfId="1" applyFont="1" applyBorder="1" applyAlignment="1">
      <alignment horizontal="right" vertical="center"/>
    </xf>
    <xf numFmtId="0" fontId="21" fillId="0" borderId="98" xfId="1" applyFont="1" applyBorder="1" applyAlignment="1">
      <alignment vertical="center"/>
    </xf>
    <xf numFmtId="0" fontId="21" fillId="0" borderId="99" xfId="1" applyFont="1" applyBorder="1" applyAlignment="1">
      <alignment vertical="center"/>
    </xf>
    <xf numFmtId="0" fontId="21" fillId="0" borderId="100" xfId="1" applyFont="1" applyBorder="1" applyAlignment="1">
      <alignment horizontal="right" vertical="center"/>
    </xf>
    <xf numFmtId="0" fontId="21" fillId="0" borderId="50" xfId="1" applyFont="1" applyBorder="1" applyAlignment="1">
      <alignment horizontal="left" vertical="center"/>
    </xf>
    <xf numFmtId="0" fontId="21" fillId="0" borderId="50" xfId="1" applyFont="1" applyBorder="1" applyAlignment="1">
      <alignment horizontal="center" vertical="center"/>
    </xf>
    <xf numFmtId="0" fontId="21" fillId="0" borderId="131" xfId="1" applyFont="1" applyBorder="1" applyAlignment="1">
      <alignment horizontal="center" vertical="center"/>
    </xf>
    <xf numFmtId="0" fontId="21" fillId="0" borderId="102" xfId="1" applyFont="1" applyBorder="1" applyAlignment="1">
      <alignment vertical="center"/>
    </xf>
    <xf numFmtId="0" fontId="21" fillId="0" borderId="103" xfId="1" applyFont="1" applyBorder="1" applyAlignment="1">
      <alignment vertical="center"/>
    </xf>
    <xf numFmtId="0" fontId="21" fillId="0" borderId="104" xfId="1" applyFont="1" applyBorder="1" applyAlignment="1">
      <alignment horizontal="right" vertical="center"/>
    </xf>
    <xf numFmtId="0" fontId="21" fillId="0" borderId="137" xfId="1" applyFont="1" applyBorder="1" applyAlignment="1">
      <alignment vertical="center" wrapText="1"/>
    </xf>
    <xf numFmtId="0" fontId="21" fillId="0" borderId="22" xfId="1" applyFont="1" applyBorder="1" applyAlignment="1">
      <alignment horizontal="center" vertical="center"/>
    </xf>
    <xf numFmtId="0" fontId="25" fillId="0" borderId="103" xfId="1" applyFont="1" applyBorder="1" applyAlignment="1">
      <alignment vertical="center"/>
    </xf>
    <xf numFmtId="0" fontId="21" fillId="0" borderId="102" xfId="1" applyFont="1" applyBorder="1" applyAlignment="1">
      <alignment horizontal="left" vertical="center"/>
    </xf>
    <xf numFmtId="0" fontId="21" fillId="0" borderId="103" xfId="1" applyFont="1" applyBorder="1" applyAlignment="1">
      <alignment horizontal="left" vertical="center" wrapText="1"/>
    </xf>
    <xf numFmtId="0" fontId="21" fillId="0" borderId="104" xfId="1" applyFont="1" applyBorder="1" applyAlignment="1">
      <alignment horizontal="left" vertical="center" wrapText="1"/>
    </xf>
    <xf numFmtId="0" fontId="21" fillId="0" borderId="139" xfId="1" applyFont="1" applyBorder="1" applyAlignment="1">
      <alignment vertical="center" wrapText="1"/>
    </xf>
    <xf numFmtId="0" fontId="21" fillId="0" borderId="28" xfId="1" applyFont="1" applyBorder="1" applyAlignment="1">
      <alignment horizontal="center" vertical="center"/>
    </xf>
    <xf numFmtId="0" fontId="21" fillId="0" borderId="28" xfId="1" applyFont="1" applyBorder="1" applyAlignment="1">
      <alignment horizontal="right" vertical="center"/>
    </xf>
    <xf numFmtId="0" fontId="21" fillId="0" borderId="28" xfId="1" applyFont="1" applyBorder="1" applyAlignment="1" applyProtection="1">
      <alignment horizontal="center" vertical="center"/>
      <protection locked="0"/>
    </xf>
    <xf numFmtId="0" fontId="21" fillId="0" borderId="32" xfId="1" applyFont="1" applyBorder="1" applyAlignment="1">
      <alignment horizontal="left" vertical="center"/>
    </xf>
    <xf numFmtId="0" fontId="21" fillId="0" borderId="122" xfId="1" applyFont="1" applyBorder="1" applyAlignment="1">
      <alignment horizontal="center" vertical="center"/>
    </xf>
    <xf numFmtId="0" fontId="21" fillId="0" borderId="106" xfId="1" applyFont="1" applyBorder="1" applyAlignment="1">
      <alignment horizontal="left" vertical="center" wrapText="1"/>
    </xf>
    <xf numFmtId="0" fontId="21" fillId="0" borderId="107" xfId="1" applyFont="1" applyBorder="1" applyAlignment="1">
      <alignment horizontal="left" vertical="center" wrapText="1"/>
    </xf>
    <xf numFmtId="0" fontId="2" fillId="3" borderId="1" xfId="0" applyFont="1" applyFill="1" applyBorder="1" applyAlignment="1">
      <alignment horizontal="center" vertical="center"/>
    </xf>
    <xf numFmtId="0" fontId="2" fillId="2" borderId="1" xfId="0" applyFont="1" applyFill="1" applyBorder="1" applyAlignment="1">
      <alignment vertical="center"/>
    </xf>
    <xf numFmtId="0" fontId="2" fillId="0" borderId="30" xfId="0" applyFont="1" applyBorder="1" applyAlignment="1">
      <alignment horizontal="center" vertical="center"/>
    </xf>
    <xf numFmtId="0" fontId="2" fillId="3" borderId="35" xfId="0" applyFont="1" applyFill="1" applyBorder="1" applyAlignment="1">
      <alignment horizontal="center" vertical="center"/>
    </xf>
    <xf numFmtId="0" fontId="2" fillId="3" borderId="36" xfId="0" applyFont="1" applyFill="1" applyBorder="1" applyAlignment="1">
      <alignment horizontal="center" vertical="center"/>
    </xf>
    <xf numFmtId="0" fontId="2" fillId="3" borderId="13" xfId="0" applyFont="1" applyFill="1" applyBorder="1" applyAlignment="1">
      <alignment horizontal="center" vertical="center"/>
    </xf>
    <xf numFmtId="0" fontId="2" fillId="3" borderId="2" xfId="0" applyFont="1" applyFill="1" applyBorder="1" applyAlignment="1">
      <alignment horizontal="center" vertical="center"/>
    </xf>
    <xf numFmtId="0" fontId="4" fillId="0" borderId="2" xfId="0" applyFont="1" applyBorder="1" applyAlignment="1">
      <alignment vertical="center"/>
    </xf>
    <xf numFmtId="0" fontId="4" fillId="0" borderId="3" xfId="0" applyFont="1" applyBorder="1" applyAlignment="1">
      <alignment vertical="center"/>
    </xf>
    <xf numFmtId="0" fontId="4" fillId="0" borderId="24" xfId="0" applyFont="1" applyBorder="1" applyAlignment="1">
      <alignment vertical="center"/>
    </xf>
    <xf numFmtId="0" fontId="4" fillId="0" borderId="41" xfId="0" applyFont="1" applyBorder="1" applyAlignment="1">
      <alignment vertical="center"/>
    </xf>
    <xf numFmtId="0" fontId="4" fillId="0" borderId="30" xfId="0" applyFont="1" applyBorder="1" applyAlignment="1">
      <alignment vertical="center"/>
    </xf>
    <xf numFmtId="0" fontId="4" fillId="0" borderId="140" xfId="0" applyFont="1" applyBorder="1" applyAlignment="1">
      <alignment vertical="center"/>
    </xf>
    <xf numFmtId="0" fontId="2" fillId="0" borderId="23" xfId="0" applyFont="1" applyBorder="1" applyAlignment="1">
      <alignment vertical="center" wrapText="1"/>
    </xf>
    <xf numFmtId="0" fontId="30" fillId="0" borderId="0" xfId="0" applyFont="1" applyAlignment="1">
      <alignment horizontal="right" vertical="top"/>
    </xf>
    <xf numFmtId="0" fontId="2" fillId="4" borderId="141" xfId="0" applyFont="1" applyFill="1" applyBorder="1" applyAlignment="1">
      <alignment vertical="center"/>
    </xf>
    <xf numFmtId="0" fontId="29" fillId="0" borderId="0" xfId="0" applyFont="1" applyAlignment="1">
      <alignment vertical="center"/>
    </xf>
    <xf numFmtId="0" fontId="2" fillId="0" borderId="34" xfId="0" applyFont="1" applyBorder="1" applyAlignment="1">
      <alignment horizontal="center" vertical="center"/>
    </xf>
    <xf numFmtId="0" fontId="2" fillId="0" borderId="38" xfId="0" applyFont="1" applyBorder="1" applyAlignment="1">
      <alignment horizontal="center" vertical="center"/>
    </xf>
    <xf numFmtId="0" fontId="11" fillId="0" borderId="18" xfId="0" applyFont="1" applyBorder="1" applyAlignment="1">
      <alignment horizontal="center" vertical="center"/>
    </xf>
    <xf numFmtId="0" fontId="11" fillId="0" borderId="19" xfId="0" applyFont="1" applyBorder="1" applyAlignment="1">
      <alignment horizontal="center" vertical="center"/>
    </xf>
    <xf numFmtId="0" fontId="11" fillId="0" borderId="6" xfId="0" applyFont="1" applyBorder="1" applyAlignment="1">
      <alignment horizontal="center" vertical="center"/>
    </xf>
    <xf numFmtId="0" fontId="11" fillId="0" borderId="0" xfId="0" applyFont="1" applyAlignment="1">
      <alignment horizontal="center" vertical="center"/>
    </xf>
    <xf numFmtId="0" fontId="11" fillId="0" borderId="10" xfId="0" applyFont="1" applyBorder="1" applyAlignment="1">
      <alignment horizontal="center" vertical="center"/>
    </xf>
    <xf numFmtId="0" fontId="11" fillId="4" borderId="5" xfId="0" applyFont="1" applyFill="1" applyBorder="1" applyAlignment="1">
      <alignment horizontal="center" vertical="center"/>
    </xf>
    <xf numFmtId="0" fontId="11" fillId="0" borderId="3" xfId="0" applyFont="1" applyBorder="1" applyAlignment="1">
      <alignment vertical="center"/>
    </xf>
    <xf numFmtId="0" fontId="11" fillId="0" borderId="3" xfId="0" applyFont="1" applyBorder="1" applyAlignment="1">
      <alignment horizontal="center" vertical="center"/>
    </xf>
    <xf numFmtId="0" fontId="11" fillId="0" borderId="4" xfId="0" applyFont="1" applyBorder="1" applyAlignment="1">
      <alignment horizontal="center" vertical="center"/>
    </xf>
    <xf numFmtId="0" fontId="31" fillId="0" borderId="2" xfId="0" applyFont="1" applyBorder="1" applyAlignment="1">
      <alignment vertical="center" wrapText="1"/>
    </xf>
    <xf numFmtId="0" fontId="31" fillId="0" borderId="3" xfId="0" applyFont="1" applyBorder="1" applyAlignment="1">
      <alignment vertical="center" wrapText="1"/>
    </xf>
    <xf numFmtId="0" fontId="31" fillId="0" borderId="24" xfId="0" applyFont="1" applyBorder="1" applyAlignment="1">
      <alignment vertical="center" wrapText="1"/>
    </xf>
    <xf numFmtId="0" fontId="11" fillId="0" borderId="5" xfId="0" applyFont="1" applyBorder="1" applyAlignment="1">
      <alignment vertical="center"/>
    </xf>
    <xf numFmtId="0" fontId="11" fillId="0" borderId="5" xfId="0" applyFont="1" applyBorder="1" applyAlignment="1">
      <alignment horizontal="center" vertical="center"/>
    </xf>
    <xf numFmtId="0" fontId="11" fillId="0" borderId="8" xfId="0" applyFont="1" applyBorder="1" applyAlignment="1">
      <alignment horizontal="center" vertical="center"/>
    </xf>
    <xf numFmtId="0" fontId="11" fillId="4" borderId="30" xfId="0" applyFont="1" applyFill="1" applyBorder="1" applyAlignment="1">
      <alignment horizontal="center" vertical="center"/>
    </xf>
    <xf numFmtId="0" fontId="11" fillId="0" borderId="30" xfId="0" applyFont="1" applyBorder="1" applyAlignment="1">
      <alignment vertical="center"/>
    </xf>
    <xf numFmtId="0" fontId="11" fillId="0" borderId="30" xfId="0" applyFont="1" applyBorder="1" applyAlignment="1">
      <alignment horizontal="center" vertical="center"/>
    </xf>
    <xf numFmtId="0" fontId="11" fillId="0" borderId="31" xfId="0" applyFont="1" applyBorder="1" applyAlignment="1">
      <alignment horizontal="center" vertical="center"/>
    </xf>
    <xf numFmtId="0" fontId="23" fillId="0" borderId="88" xfId="1" applyFont="1" applyBorder="1" applyAlignment="1">
      <alignment horizontal="left" vertical="center"/>
    </xf>
    <xf numFmtId="0" fontId="23" fillId="0" borderId="65" xfId="1" applyFont="1" applyBorder="1" applyAlignment="1">
      <alignment horizontal="left" vertical="center"/>
    </xf>
    <xf numFmtId="0" fontId="23" fillId="0" borderId="65" xfId="1" applyFont="1" applyBorder="1" applyAlignment="1" applyProtection="1">
      <alignment horizontal="center" vertical="center"/>
      <protection locked="0"/>
    </xf>
    <xf numFmtId="0" fontId="21" fillId="0" borderId="65" xfId="1" applyFont="1" applyBorder="1" applyAlignment="1" applyProtection="1">
      <alignment horizontal="left" vertical="center"/>
      <protection locked="0"/>
    </xf>
    <xf numFmtId="0" fontId="14" fillId="0" borderId="65" xfId="1" applyFont="1" applyBorder="1" applyAlignment="1">
      <alignment vertical="center"/>
    </xf>
    <xf numFmtId="0" fontId="21" fillId="0" borderId="65" xfId="1" applyFont="1" applyBorder="1" applyAlignment="1" applyProtection="1">
      <alignment horizontal="center" vertical="center"/>
      <protection locked="0"/>
    </xf>
    <xf numFmtId="0" fontId="21" fillId="0" borderId="67" xfId="1" applyFont="1" applyBorder="1" applyAlignment="1">
      <alignment vertical="center" wrapText="1"/>
    </xf>
    <xf numFmtId="0" fontId="15" fillId="0" borderId="143" xfId="1" applyFont="1" applyBorder="1" applyAlignment="1">
      <alignment horizontal="left" vertical="top"/>
    </xf>
    <xf numFmtId="0" fontId="19" fillId="0" borderId="81" xfId="1" applyFont="1" applyBorder="1" applyAlignment="1" applyProtection="1">
      <alignment vertical="center" wrapText="1"/>
      <protection locked="0"/>
    </xf>
    <xf numFmtId="0" fontId="19" fillId="0" borderId="0" xfId="1" applyFont="1" applyAlignment="1" applyProtection="1">
      <alignment vertical="center" wrapText="1"/>
      <protection locked="0"/>
    </xf>
    <xf numFmtId="0" fontId="19" fillId="0" borderId="0" xfId="1" applyFont="1" applyAlignment="1" applyProtection="1">
      <alignment vertical="top" wrapText="1"/>
      <protection locked="0"/>
    </xf>
    <xf numFmtId="0" fontId="15" fillId="0" borderId="60" xfId="1" applyFont="1" applyBorder="1" applyAlignment="1" applyProtection="1">
      <alignment vertical="center"/>
      <protection locked="0"/>
    </xf>
    <xf numFmtId="0" fontId="15" fillId="0" borderId="23" xfId="1" applyFont="1" applyBorder="1" applyAlignment="1" applyProtection="1">
      <alignment horizontal="left" vertical="top"/>
      <protection locked="0"/>
    </xf>
    <xf numFmtId="0" fontId="14" fillId="0" borderId="0" xfId="1" applyFont="1" applyAlignment="1" applyProtection="1">
      <alignment horizontal="center" vertical="center"/>
      <protection locked="0"/>
    </xf>
    <xf numFmtId="0" fontId="15" fillId="0" borderId="23" xfId="1" applyFont="1" applyBorder="1" applyAlignment="1" applyProtection="1">
      <alignment vertical="center"/>
      <protection locked="0"/>
    </xf>
    <xf numFmtId="0" fontId="19" fillId="0" borderId="76" xfId="1" applyFont="1" applyBorder="1" applyAlignment="1" applyProtection="1">
      <alignment vertical="top" wrapText="1"/>
      <protection locked="0"/>
    </xf>
    <xf numFmtId="0" fontId="19" fillId="0" borderId="77" xfId="1" applyFont="1" applyBorder="1" applyAlignment="1" applyProtection="1">
      <alignment vertical="top" wrapText="1"/>
      <protection locked="0"/>
    </xf>
    <xf numFmtId="0" fontId="33" fillId="0" borderId="0" xfId="1" applyFont="1" applyAlignment="1">
      <alignment vertical="center"/>
    </xf>
    <xf numFmtId="0" fontId="33" fillId="0" borderId="82" xfId="1" applyFont="1" applyBorder="1" applyAlignment="1">
      <alignment vertical="center"/>
    </xf>
    <xf numFmtId="0" fontId="21" fillId="0" borderId="105" xfId="1" applyFont="1" applyBorder="1" applyAlignment="1">
      <alignment horizontal="left" vertical="center" wrapText="1"/>
    </xf>
    <xf numFmtId="0" fontId="21" fillId="0" borderId="106" xfId="1" applyFont="1" applyBorder="1" applyAlignment="1">
      <alignment horizontal="left" vertical="center" wrapText="1"/>
    </xf>
    <xf numFmtId="0" fontId="19" fillId="0" borderId="106" xfId="1" applyFont="1" applyBorder="1" applyAlignment="1">
      <alignment horizontal="center" vertical="center" wrapText="1"/>
    </xf>
    <xf numFmtId="15" fontId="13" fillId="0" borderId="0" xfId="1" applyNumberFormat="1" applyAlignment="1">
      <alignment horizontal="right" vertical="top" shrinkToFit="1"/>
    </xf>
    <xf numFmtId="0" fontId="18" fillId="0" borderId="0" xfId="1" applyFont="1" applyAlignment="1">
      <alignment horizontal="left" vertical="center" wrapText="1"/>
    </xf>
    <xf numFmtId="0" fontId="18" fillId="0" borderId="0" xfId="1" applyFont="1" applyAlignment="1">
      <alignment horizontal="left" vertical="center"/>
    </xf>
    <xf numFmtId="14" fontId="15" fillId="0" borderId="51" xfId="1" applyNumberFormat="1" applyFont="1" applyBorder="1" applyAlignment="1">
      <alignment horizontal="left" vertical="top"/>
    </xf>
    <xf numFmtId="14" fontId="15" fillId="0" borderId="53" xfId="1" applyNumberFormat="1" applyFont="1" applyBorder="1" applyAlignment="1">
      <alignment horizontal="left" vertical="top"/>
    </xf>
    <xf numFmtId="49" fontId="14" fillId="0" borderId="55" xfId="1" applyNumberFormat="1" applyFont="1" applyBorder="1" applyAlignment="1" applyProtection="1">
      <alignment horizontal="left" vertical="center" shrinkToFit="1"/>
      <protection locked="0"/>
    </xf>
    <xf numFmtId="49" fontId="14" fillId="0" borderId="56" xfId="1" applyNumberFormat="1" applyFont="1" applyBorder="1" applyAlignment="1" applyProtection="1">
      <alignment horizontal="left" vertical="center" shrinkToFit="1"/>
      <protection locked="0"/>
    </xf>
    <xf numFmtId="49" fontId="13" fillId="0" borderId="56" xfId="1" applyNumberFormat="1" applyBorder="1" applyAlignment="1" applyProtection="1">
      <alignment vertical="center" shrinkToFit="1"/>
      <protection locked="0"/>
    </xf>
    <xf numFmtId="49" fontId="13" fillId="0" borderId="57" xfId="1" applyNumberFormat="1" applyBorder="1" applyAlignment="1" applyProtection="1">
      <alignment vertical="center" shrinkToFit="1"/>
      <protection locked="0"/>
    </xf>
    <xf numFmtId="0" fontId="15" fillId="0" borderId="51" xfId="1" applyFont="1" applyBorder="1" applyAlignment="1">
      <alignment horizontal="left" vertical="top"/>
    </xf>
    <xf numFmtId="0" fontId="15" fillId="0" borderId="60" xfId="1" applyFont="1" applyBorder="1" applyAlignment="1">
      <alignment horizontal="left" vertical="top"/>
    </xf>
    <xf numFmtId="0" fontId="15" fillId="0" borderId="53" xfId="1" applyFont="1" applyBorder="1" applyAlignment="1">
      <alignment horizontal="left" vertical="top"/>
    </xf>
    <xf numFmtId="49" fontId="14" fillId="0" borderId="2" xfId="1" applyNumberFormat="1" applyFont="1" applyBorder="1" applyAlignment="1" applyProtection="1">
      <alignment horizontal="left" vertical="center" wrapText="1" shrinkToFit="1"/>
      <protection locked="0"/>
    </xf>
    <xf numFmtId="49" fontId="14" fillId="0" borderId="3" xfId="1" applyNumberFormat="1" applyFont="1" applyBorder="1" applyAlignment="1" applyProtection="1">
      <alignment horizontal="left" vertical="center" wrapText="1" shrinkToFit="1"/>
      <protection locked="0"/>
    </xf>
    <xf numFmtId="49" fontId="14" fillId="0" borderId="4" xfId="1" applyNumberFormat="1" applyFont="1" applyBorder="1" applyAlignment="1" applyProtection="1">
      <alignment horizontal="left" vertical="center" wrapText="1" shrinkToFit="1"/>
      <protection locked="0"/>
    </xf>
    <xf numFmtId="0" fontId="21" fillId="0" borderId="2" xfId="1" applyFont="1" applyBorder="1" applyAlignment="1">
      <alignment horizontal="left" vertical="center"/>
    </xf>
    <xf numFmtId="0" fontId="21" fillId="0" borderId="3" xfId="1" applyFont="1" applyBorder="1" applyAlignment="1">
      <alignment horizontal="left" vertical="center"/>
    </xf>
    <xf numFmtId="0" fontId="21" fillId="0" borderId="4" xfId="1" applyFont="1" applyBorder="1" applyAlignment="1">
      <alignment horizontal="left" vertical="center"/>
    </xf>
    <xf numFmtId="0" fontId="21" fillId="0" borderId="2" xfId="1" applyFont="1" applyBorder="1" applyAlignment="1" applyProtection="1">
      <alignment horizontal="center" vertical="center"/>
      <protection locked="0"/>
    </xf>
    <xf numFmtId="0" fontId="21" fillId="0" borderId="3" xfId="1" applyFont="1" applyBorder="1" applyAlignment="1" applyProtection="1">
      <alignment horizontal="center" vertical="center"/>
      <protection locked="0"/>
    </xf>
    <xf numFmtId="0" fontId="21" fillId="0" borderId="59" xfId="1" applyFont="1" applyBorder="1" applyAlignment="1" applyProtection="1">
      <alignment horizontal="center" vertical="center"/>
      <protection locked="0"/>
    </xf>
    <xf numFmtId="49" fontId="19" fillId="0" borderId="2" xfId="1" applyNumberFormat="1" applyFont="1" applyBorder="1" applyAlignment="1" applyProtection="1">
      <alignment horizontal="left" vertical="center" shrinkToFit="1"/>
      <protection locked="0"/>
    </xf>
    <xf numFmtId="49" fontId="19" fillId="0" borderId="3" xfId="1" applyNumberFormat="1" applyFont="1" applyBorder="1" applyAlignment="1" applyProtection="1">
      <alignment horizontal="left" vertical="center" shrinkToFit="1"/>
      <protection locked="0"/>
    </xf>
    <xf numFmtId="49" fontId="14" fillId="0" borderId="3" xfId="1" applyNumberFormat="1" applyFont="1" applyBorder="1" applyAlignment="1" applyProtection="1">
      <alignment vertical="center" shrinkToFit="1"/>
      <protection locked="0"/>
    </xf>
    <xf numFmtId="49" fontId="14" fillId="0" borderId="59" xfId="1" applyNumberFormat="1" applyFont="1" applyBorder="1" applyAlignment="1" applyProtection="1">
      <alignment vertical="center" shrinkToFit="1"/>
      <protection locked="0"/>
    </xf>
    <xf numFmtId="49" fontId="14" fillId="0" borderId="2" xfId="1" applyNumberFormat="1" applyFont="1" applyBorder="1" applyAlignment="1" applyProtection="1">
      <alignment horizontal="left" vertical="center"/>
      <protection locked="0"/>
    </xf>
    <xf numFmtId="49" fontId="14" fillId="0" borderId="3" xfId="1" applyNumberFormat="1" applyFont="1" applyBorder="1" applyAlignment="1" applyProtection="1">
      <alignment horizontal="left" vertical="center"/>
      <protection locked="0"/>
    </xf>
    <xf numFmtId="49" fontId="14" fillId="0" borderId="4" xfId="1" applyNumberFormat="1" applyFont="1" applyBorder="1" applyAlignment="1" applyProtection="1">
      <alignment horizontal="left" vertical="center"/>
      <protection locked="0"/>
    </xf>
    <xf numFmtId="0" fontId="21" fillId="0" borderId="2" xfId="1" applyFont="1" applyBorder="1" applyAlignment="1" applyProtection="1">
      <alignment horizontal="left" vertical="center"/>
      <protection locked="0"/>
    </xf>
    <xf numFmtId="0" fontId="21" fillId="0" borderId="3" xfId="1" applyFont="1" applyBorder="1" applyAlignment="1" applyProtection="1">
      <alignment horizontal="left" vertical="center"/>
      <protection locked="0"/>
    </xf>
    <xf numFmtId="0" fontId="21" fillId="0" borderId="59" xfId="1" applyFont="1" applyBorder="1" applyAlignment="1" applyProtection="1">
      <alignment horizontal="left" vertical="center"/>
      <protection locked="0"/>
    </xf>
    <xf numFmtId="49" fontId="21" fillId="0" borderId="2" xfId="1" applyNumberFormat="1" applyFont="1" applyBorder="1" applyAlignment="1" applyProtection="1">
      <alignment horizontal="right" vertical="center" shrinkToFit="1"/>
      <protection locked="0"/>
    </xf>
    <xf numFmtId="49" fontId="21" fillId="0" borderId="3" xfId="1" applyNumberFormat="1" applyFont="1" applyBorder="1" applyAlignment="1" applyProtection="1">
      <alignment horizontal="right" vertical="center" shrinkToFit="1"/>
      <protection locked="0"/>
    </xf>
    <xf numFmtId="49" fontId="21" fillId="0" borderId="3" xfId="1" applyNumberFormat="1" applyFont="1" applyBorder="1" applyAlignment="1" applyProtection="1">
      <alignment horizontal="left" vertical="center" shrinkToFit="1"/>
      <protection locked="0"/>
    </xf>
    <xf numFmtId="49" fontId="21" fillId="0" borderId="59" xfId="1" applyNumberFormat="1" applyFont="1" applyBorder="1" applyAlignment="1" applyProtection="1">
      <alignment horizontal="left" vertical="center" shrinkToFit="1"/>
      <protection locked="0"/>
    </xf>
    <xf numFmtId="0" fontId="15" fillId="0" borderId="50" xfId="1" applyFont="1" applyBorder="1" applyAlignment="1" applyProtection="1">
      <alignment horizontal="left" vertical="top"/>
      <protection locked="0"/>
    </xf>
    <xf numFmtId="0" fontId="15" fillId="0" borderId="0" xfId="1" applyFont="1" applyAlignment="1" applyProtection="1">
      <alignment horizontal="left" vertical="top"/>
      <protection locked="0"/>
    </xf>
    <xf numFmtId="0" fontId="15" fillId="0" borderId="52" xfId="1" applyFont="1" applyBorder="1" applyAlignment="1" applyProtection="1">
      <alignment horizontal="left" vertical="top"/>
      <protection locked="0"/>
    </xf>
    <xf numFmtId="176" fontId="21" fillId="0" borderId="0" xfId="1" applyNumberFormat="1" applyFont="1" applyAlignment="1" applyProtection="1">
      <alignment horizontal="right"/>
      <protection locked="0"/>
    </xf>
    <xf numFmtId="0" fontId="14" fillId="0" borderId="0" xfId="1" applyFont="1" applyAlignment="1">
      <alignment horizontal="center"/>
    </xf>
    <xf numFmtId="0" fontId="21" fillId="0" borderId="0" xfId="1" applyFont="1" applyAlignment="1" applyProtection="1">
      <alignment horizontal="left"/>
      <protection locked="0"/>
    </xf>
    <xf numFmtId="0" fontId="21" fillId="0" borderId="82" xfId="1" applyFont="1" applyBorder="1" applyAlignment="1" applyProtection="1">
      <alignment horizontal="left"/>
      <protection locked="0"/>
    </xf>
    <xf numFmtId="49" fontId="21" fillId="0" borderId="2" xfId="1" applyNumberFormat="1" applyFont="1" applyBorder="1" applyAlignment="1" applyProtection="1">
      <alignment horizontal="left" vertical="center"/>
      <protection locked="0"/>
    </xf>
    <xf numFmtId="49" fontId="21" fillId="0" borderId="3" xfId="1" applyNumberFormat="1" applyFont="1" applyBorder="1" applyAlignment="1" applyProtection="1">
      <alignment horizontal="left" vertical="center"/>
      <protection locked="0"/>
    </xf>
    <xf numFmtId="49" fontId="21" fillId="0" borderId="4" xfId="1" applyNumberFormat="1" applyFont="1" applyBorder="1" applyAlignment="1" applyProtection="1">
      <alignment horizontal="left" vertical="center"/>
      <protection locked="0"/>
    </xf>
    <xf numFmtId="49" fontId="21" fillId="0" borderId="2" xfId="1" applyNumberFormat="1" applyFont="1" applyBorder="1" applyAlignment="1" applyProtection="1">
      <alignment vertical="center"/>
      <protection locked="0"/>
    </xf>
    <xf numFmtId="49" fontId="21" fillId="0" borderId="3" xfId="1" applyNumberFormat="1" applyFont="1" applyBorder="1" applyAlignment="1" applyProtection="1">
      <alignment vertical="center"/>
      <protection locked="0"/>
    </xf>
    <xf numFmtId="49" fontId="21" fillId="0" borderId="4" xfId="1" applyNumberFormat="1" applyFont="1" applyBorder="1" applyAlignment="1" applyProtection="1">
      <alignment vertical="center"/>
      <protection locked="0"/>
    </xf>
    <xf numFmtId="14" fontId="21" fillId="0" borderId="2" xfId="1" applyNumberFormat="1" applyFont="1" applyBorder="1" applyAlignment="1" applyProtection="1">
      <alignment horizontal="center" vertical="center"/>
      <protection locked="0"/>
    </xf>
    <xf numFmtId="14" fontId="21" fillId="0" borderId="3" xfId="1" applyNumberFormat="1" applyFont="1" applyBorder="1" applyAlignment="1" applyProtection="1">
      <alignment horizontal="center" vertical="center"/>
      <protection locked="0"/>
    </xf>
    <xf numFmtId="14" fontId="21" fillId="0" borderId="59" xfId="1" applyNumberFormat="1" applyFont="1" applyBorder="1" applyAlignment="1" applyProtection="1">
      <alignment horizontal="center" vertical="center"/>
      <protection locked="0"/>
    </xf>
    <xf numFmtId="0" fontId="19" fillId="0" borderId="127" xfId="1" applyFont="1" applyBorder="1" applyAlignment="1">
      <alignment horizontal="center" vertical="center" wrapText="1"/>
    </xf>
    <xf numFmtId="0" fontId="19" fillId="0" borderId="72" xfId="1" applyFont="1" applyBorder="1" applyAlignment="1">
      <alignment horizontal="center" vertical="center" wrapText="1"/>
    </xf>
    <xf numFmtId="0" fontId="19" fillId="0" borderId="128" xfId="1" applyFont="1" applyBorder="1" applyAlignment="1">
      <alignment horizontal="center" vertical="center" wrapText="1"/>
    </xf>
    <xf numFmtId="0" fontId="34" fillId="0" borderId="125" xfId="1" applyFont="1" applyBorder="1" applyAlignment="1">
      <alignment horizontal="right" vertical="center"/>
    </xf>
    <xf numFmtId="0" fontId="34" fillId="0" borderId="126" xfId="1" applyFont="1" applyBorder="1" applyAlignment="1">
      <alignment horizontal="right" vertical="center"/>
    </xf>
    <xf numFmtId="0" fontId="19" fillId="0" borderId="130" xfId="1" applyFont="1" applyBorder="1" applyAlignment="1">
      <alignment horizontal="left" vertical="center"/>
    </xf>
    <xf numFmtId="0" fontId="19" fillId="0" borderId="132" xfId="1" applyFont="1" applyBorder="1" applyAlignment="1">
      <alignment horizontal="left" vertical="center"/>
    </xf>
    <xf numFmtId="0" fontId="21" fillId="0" borderId="0" xfId="1" applyFont="1" applyAlignment="1" applyProtection="1">
      <alignment horizontal="center" vertical="center"/>
      <protection locked="0"/>
    </xf>
    <xf numFmtId="0" fontId="21" fillId="0" borderId="73" xfId="1" applyFont="1" applyBorder="1" applyAlignment="1">
      <alignment horizontal="center" vertical="center" wrapText="1"/>
    </xf>
    <xf numFmtId="0" fontId="21" fillId="0" borderId="74" xfId="1" applyFont="1" applyBorder="1" applyAlignment="1">
      <alignment horizontal="center" vertical="center" wrapText="1"/>
    </xf>
    <xf numFmtId="0" fontId="21" fillId="0" borderId="80" xfId="1" applyFont="1" applyBorder="1" applyAlignment="1">
      <alignment horizontal="center" vertical="center" wrapText="1"/>
    </xf>
    <xf numFmtId="0" fontId="21" fillId="0" borderId="60" xfId="1" applyFont="1" applyBorder="1" applyAlignment="1">
      <alignment horizontal="center" vertical="center" wrapText="1"/>
    </xf>
    <xf numFmtId="0" fontId="21" fillId="0" borderId="88" xfId="1" applyFont="1" applyBorder="1" applyAlignment="1">
      <alignment horizontal="center" vertical="center" wrapText="1"/>
    </xf>
    <xf numFmtId="0" fontId="21" fillId="0" borderId="89" xfId="1" applyFont="1" applyBorder="1" applyAlignment="1">
      <alignment horizontal="center" vertical="center" wrapText="1"/>
    </xf>
    <xf numFmtId="0" fontId="15" fillId="0" borderId="78" xfId="1" applyFont="1" applyBorder="1" applyAlignment="1" applyProtection="1">
      <alignment horizontal="left" vertical="top"/>
      <protection locked="0"/>
    </xf>
    <xf numFmtId="0" fontId="15" fillId="0" borderId="62" xfId="1" applyFont="1" applyBorder="1" applyAlignment="1" applyProtection="1">
      <alignment horizontal="left" vertical="top"/>
      <protection locked="0"/>
    </xf>
    <xf numFmtId="0" fontId="15" fillId="0" borderId="91" xfId="1" applyFont="1" applyBorder="1" applyAlignment="1" applyProtection="1">
      <alignment horizontal="left" vertical="top"/>
      <protection locked="0"/>
    </xf>
    <xf numFmtId="0" fontId="21" fillId="0" borderId="0" xfId="1" applyFont="1" applyAlignment="1">
      <alignment horizontal="left" vertical="top" wrapText="1"/>
    </xf>
    <xf numFmtId="176" fontId="21" fillId="0" borderId="79" xfId="1" applyNumberFormat="1" applyFont="1" applyBorder="1" applyAlignment="1" applyProtection="1">
      <alignment horizontal="center" vertical="center"/>
      <protection locked="0"/>
    </xf>
    <xf numFmtId="176" fontId="21" fillId="0" borderId="72" xfId="1" applyNumberFormat="1" applyFont="1" applyBorder="1" applyAlignment="1" applyProtection="1">
      <alignment horizontal="center" vertical="center"/>
      <protection locked="0"/>
    </xf>
    <xf numFmtId="0" fontId="21" fillId="0" borderId="72" xfId="1" applyFont="1" applyBorder="1" applyAlignment="1" applyProtection="1">
      <alignment horizontal="center" vertical="center"/>
      <protection locked="0"/>
    </xf>
    <xf numFmtId="0" fontId="14" fillId="0" borderId="0" xfId="1" applyFont="1" applyAlignment="1" applyProtection="1">
      <alignment horizontal="center" vertical="center"/>
      <protection locked="0"/>
    </xf>
    <xf numFmtId="176" fontId="21" fillId="0" borderId="83" xfId="1" applyNumberFormat="1" applyFont="1" applyBorder="1" applyAlignment="1" applyProtection="1">
      <alignment horizontal="left" vertical="center"/>
      <protection locked="0"/>
    </xf>
    <xf numFmtId="176" fontId="21" fillId="0" borderId="50" xfId="1" applyNumberFormat="1" applyFont="1" applyBorder="1" applyAlignment="1" applyProtection="1">
      <alignment horizontal="left" vertical="center"/>
      <protection locked="0"/>
    </xf>
    <xf numFmtId="176" fontId="21" fillId="0" borderId="131" xfId="1" applyNumberFormat="1" applyFont="1" applyBorder="1" applyAlignment="1" applyProtection="1">
      <alignment horizontal="left" vertical="center"/>
      <protection locked="0"/>
    </xf>
    <xf numFmtId="176" fontId="21" fillId="0" borderId="85" xfId="1" applyNumberFormat="1" applyFont="1" applyBorder="1" applyAlignment="1" applyProtection="1">
      <alignment horizontal="left" vertical="center"/>
      <protection locked="0"/>
    </xf>
    <xf numFmtId="176" fontId="21" fillId="0" borderId="6" xfId="1" applyNumberFormat="1" applyFont="1" applyBorder="1" applyAlignment="1" applyProtection="1">
      <alignment horizontal="left" vertical="center"/>
      <protection locked="0"/>
    </xf>
    <xf numFmtId="176" fontId="21" fillId="0" borderId="40" xfId="1" applyNumberFormat="1" applyFont="1" applyBorder="1" applyAlignment="1" applyProtection="1">
      <alignment horizontal="left" vertical="center"/>
      <protection locked="0"/>
    </xf>
    <xf numFmtId="0" fontId="19" fillId="0" borderId="81" xfId="1" applyFont="1" applyBorder="1" applyAlignment="1" applyProtection="1">
      <alignment horizontal="left" wrapText="1"/>
      <protection locked="0"/>
    </xf>
    <xf numFmtId="0" fontId="19" fillId="0" borderId="0" xfId="1" applyFont="1" applyAlignment="1" applyProtection="1">
      <alignment horizontal="left" wrapText="1"/>
      <protection locked="0"/>
    </xf>
    <xf numFmtId="0" fontId="19" fillId="0" borderId="82" xfId="1" applyFont="1" applyBorder="1" applyAlignment="1" applyProtection="1">
      <alignment horizontal="left" wrapText="1"/>
      <protection locked="0"/>
    </xf>
    <xf numFmtId="0" fontId="19" fillId="0" borderId="90" xfId="1" applyFont="1" applyBorder="1" applyAlignment="1" applyProtection="1">
      <alignment horizontal="left" wrapText="1"/>
      <protection locked="0"/>
    </xf>
    <xf numFmtId="0" fontId="19" fillId="0" borderId="65" xfId="1" applyFont="1" applyBorder="1" applyAlignment="1" applyProtection="1">
      <alignment horizontal="left" wrapText="1"/>
      <protection locked="0"/>
    </xf>
    <xf numFmtId="0" fontId="19" fillId="0" borderId="67" xfId="1" applyFont="1" applyBorder="1" applyAlignment="1" applyProtection="1">
      <alignment horizontal="left" wrapText="1"/>
      <protection locked="0"/>
    </xf>
    <xf numFmtId="0" fontId="19" fillId="0" borderId="86" xfId="1" applyFont="1" applyBorder="1" applyAlignment="1">
      <alignment horizontal="right" vertical="center" wrapText="1"/>
    </xf>
    <xf numFmtId="0" fontId="19" fillId="0" borderId="134" xfId="1" applyFont="1" applyBorder="1" applyAlignment="1">
      <alignment horizontal="right" vertical="center" wrapText="1"/>
    </xf>
    <xf numFmtId="0" fontId="21" fillId="0" borderId="73" xfId="1" applyFont="1" applyBorder="1" applyAlignment="1">
      <alignment horizontal="left" vertical="center" wrapText="1"/>
    </xf>
    <xf numFmtId="0" fontId="21" fillId="0" borderId="76" xfId="1" applyFont="1" applyBorder="1" applyAlignment="1">
      <alignment horizontal="left" vertical="center" wrapText="1"/>
    </xf>
    <xf numFmtId="0" fontId="21" fillId="0" borderId="80" xfId="1" applyFont="1" applyBorder="1" applyAlignment="1">
      <alignment horizontal="left" vertical="center" wrapText="1"/>
    </xf>
    <xf numFmtId="0" fontId="21" fillId="0" borderId="0" xfId="1" applyFont="1" applyAlignment="1">
      <alignment horizontal="left" vertical="center" wrapText="1"/>
    </xf>
    <xf numFmtId="0" fontId="19" fillId="0" borderId="80" xfId="1" applyFont="1" applyBorder="1" applyAlignment="1">
      <alignment horizontal="left" vertical="center" wrapText="1"/>
    </xf>
    <xf numFmtId="0" fontId="19" fillId="0" borderId="0" xfId="1" applyFont="1" applyAlignment="1">
      <alignment horizontal="left" vertical="center"/>
    </xf>
    <xf numFmtId="0" fontId="19" fillId="0" borderId="82" xfId="1" applyFont="1" applyBorder="1" applyAlignment="1">
      <alignment horizontal="left" vertical="center"/>
    </xf>
    <xf numFmtId="0" fontId="19" fillId="0" borderId="88" xfId="1" applyFont="1" applyBorder="1" applyAlignment="1">
      <alignment horizontal="left" vertical="center"/>
    </xf>
    <xf numFmtId="0" fontId="19" fillId="0" borderId="65" xfId="1" applyFont="1" applyBorder="1" applyAlignment="1">
      <alignment horizontal="left" vertical="center"/>
    </xf>
    <xf numFmtId="0" fontId="19" fillId="0" borderId="67" xfId="1" applyFont="1" applyBorder="1" applyAlignment="1">
      <alignment horizontal="left" vertical="center"/>
    </xf>
    <xf numFmtId="0" fontId="15" fillId="0" borderId="144" xfId="1" applyFont="1" applyBorder="1" applyAlignment="1">
      <alignment horizontal="left" vertical="top"/>
    </xf>
    <xf numFmtId="0" fontId="15" fillId="0" borderId="97" xfId="1" applyFont="1" applyBorder="1" applyAlignment="1">
      <alignment horizontal="left" vertical="top"/>
    </xf>
    <xf numFmtId="0" fontId="15" fillId="0" borderId="108" xfId="1" applyFont="1" applyBorder="1" applyAlignment="1">
      <alignment horizontal="left" vertical="top"/>
    </xf>
    <xf numFmtId="0" fontId="21" fillId="0" borderId="73" xfId="1" applyFont="1" applyBorder="1" applyAlignment="1">
      <alignment horizontal="left" vertical="top" wrapText="1"/>
    </xf>
    <xf numFmtId="0" fontId="21" fillId="0" borderId="76" xfId="1" applyFont="1" applyBorder="1" applyAlignment="1">
      <alignment horizontal="left" vertical="top" wrapText="1"/>
    </xf>
    <xf numFmtId="0" fontId="21" fillId="0" borderId="77" xfId="1" applyFont="1" applyBorder="1" applyAlignment="1">
      <alignment horizontal="left" vertical="top" wrapText="1"/>
    </xf>
    <xf numFmtId="0" fontId="21" fillId="0" borderId="80" xfId="1" applyFont="1" applyBorder="1" applyAlignment="1">
      <alignment horizontal="left" vertical="top" wrapText="1"/>
    </xf>
    <xf numFmtId="0" fontId="21" fillId="0" borderId="82" xfId="1" applyFont="1" applyBorder="1" applyAlignment="1">
      <alignment horizontal="left" vertical="top" wrapText="1"/>
    </xf>
    <xf numFmtId="49" fontId="14" fillId="0" borderId="2" xfId="1" applyNumberFormat="1" applyFont="1" applyBorder="1" applyAlignment="1" applyProtection="1">
      <alignment horizontal="left" vertical="center" shrinkToFit="1"/>
      <protection locked="0"/>
    </xf>
    <xf numFmtId="49" fontId="14" fillId="0" borderId="3" xfId="1" applyNumberFormat="1" applyFont="1" applyBorder="1" applyAlignment="1" applyProtection="1">
      <alignment horizontal="left" vertical="center" shrinkToFit="1"/>
      <protection locked="0"/>
    </xf>
    <xf numFmtId="49" fontId="14" fillId="0" borderId="59" xfId="1" applyNumberFormat="1" applyFont="1" applyBorder="1" applyAlignment="1" applyProtection="1">
      <alignment horizontal="left" vertical="center" shrinkToFit="1"/>
      <protection locked="0"/>
    </xf>
    <xf numFmtId="49" fontId="14" fillId="0" borderId="4" xfId="1" applyNumberFormat="1" applyFont="1" applyBorder="1" applyAlignment="1" applyProtection="1">
      <alignment horizontal="left" vertical="center" shrinkToFit="1"/>
      <protection locked="0"/>
    </xf>
    <xf numFmtId="0" fontId="21" fillId="0" borderId="2" xfId="1" applyFont="1" applyBorder="1" applyAlignment="1">
      <alignment horizontal="center" vertical="center"/>
    </xf>
    <xf numFmtId="0" fontId="21" fillId="0" borderId="4" xfId="1" applyFont="1" applyBorder="1" applyAlignment="1">
      <alignment horizontal="center" vertical="center"/>
    </xf>
    <xf numFmtId="0" fontId="21" fillId="0" borderId="130" xfId="1" applyFont="1" applyBorder="1" applyAlignment="1">
      <alignment horizontal="left" vertical="top" wrapText="1"/>
    </xf>
    <xf numFmtId="0" fontId="21" fillId="0" borderId="137" xfId="1" applyFont="1" applyBorder="1" applyAlignment="1">
      <alignment horizontal="left" vertical="top" wrapText="1"/>
    </xf>
    <xf numFmtId="49" fontId="14" fillId="0" borderId="113" xfId="1" applyNumberFormat="1" applyFont="1" applyBorder="1" applyAlignment="1" applyProtection="1">
      <alignment horizontal="left" vertical="center"/>
      <protection locked="0"/>
    </xf>
    <xf numFmtId="49" fontId="14" fillId="0" borderId="64" xfId="1" applyNumberFormat="1" applyFont="1" applyBorder="1" applyAlignment="1" applyProtection="1">
      <alignment horizontal="left" vertical="center"/>
      <protection locked="0"/>
    </xf>
    <xf numFmtId="49" fontId="14" fillId="0" borderId="66" xfId="1" applyNumberFormat="1" applyFont="1" applyBorder="1" applyAlignment="1" applyProtection="1">
      <alignment horizontal="left" vertical="center"/>
      <protection locked="0"/>
    </xf>
    <xf numFmtId="0" fontId="21" fillId="0" borderId="113" xfId="1" applyFont="1" applyBorder="1" applyAlignment="1">
      <alignment horizontal="center" vertical="center"/>
    </xf>
    <xf numFmtId="0" fontId="21" fillId="0" borderId="66" xfId="1" applyFont="1" applyBorder="1" applyAlignment="1">
      <alignment horizontal="center" vertical="center"/>
    </xf>
    <xf numFmtId="0" fontId="21" fillId="0" borderId="113" xfId="1" applyFont="1" applyBorder="1" applyAlignment="1" applyProtection="1">
      <alignment horizontal="left" vertical="center"/>
      <protection locked="0"/>
    </xf>
    <xf numFmtId="0" fontId="21" fillId="0" borderId="64" xfId="1" applyFont="1" applyBorder="1" applyAlignment="1" applyProtection="1">
      <alignment horizontal="left" vertical="center"/>
      <protection locked="0"/>
    </xf>
    <xf numFmtId="0" fontId="21" fillId="0" borderId="114" xfId="1" applyFont="1" applyBorder="1" applyAlignment="1" applyProtection="1">
      <alignment horizontal="left" vertical="center"/>
      <protection locked="0"/>
    </xf>
    <xf numFmtId="49" fontId="19" fillId="0" borderId="2" xfId="1" applyNumberFormat="1" applyFont="1" applyBorder="1" applyAlignment="1" applyProtection="1">
      <alignment vertical="center" shrinkToFit="1"/>
      <protection locked="0"/>
    </xf>
    <xf numFmtId="49" fontId="19" fillId="0" borderId="3" xfId="1" applyNumberFormat="1" applyFont="1" applyBorder="1" applyAlignment="1" applyProtection="1">
      <alignment vertical="center" shrinkToFit="1"/>
      <protection locked="0"/>
    </xf>
    <xf numFmtId="0" fontId="13" fillId="0" borderId="76" xfId="1" applyBorder="1" applyAlignment="1">
      <alignment horizontal="left" vertical="top" wrapText="1"/>
    </xf>
    <xf numFmtId="0" fontId="13" fillId="0" borderId="77" xfId="1" applyBorder="1" applyAlignment="1">
      <alignment horizontal="left" vertical="top" wrapText="1"/>
    </xf>
    <xf numFmtId="0" fontId="13" fillId="0" borderId="80" xfId="1" applyBorder="1" applyAlignment="1">
      <alignment horizontal="left" vertical="top" wrapText="1"/>
    </xf>
    <xf numFmtId="0" fontId="13" fillId="0" borderId="0" xfId="1" applyAlignment="1">
      <alignment horizontal="left" vertical="top" wrapText="1"/>
    </xf>
    <xf numFmtId="0" fontId="13" fillId="0" borderId="82" xfId="1" applyBorder="1" applyAlignment="1">
      <alignment horizontal="left" vertical="top" wrapText="1"/>
    </xf>
    <xf numFmtId="0" fontId="2" fillId="2" borderId="2" xfId="0" applyFont="1" applyFill="1" applyBorder="1" applyAlignment="1">
      <alignment horizontal="center" vertical="center"/>
    </xf>
    <xf numFmtId="0" fontId="2" fillId="2" borderId="3" xfId="0" applyFont="1" applyFill="1" applyBorder="1" applyAlignment="1">
      <alignment horizontal="center" vertical="center"/>
    </xf>
    <xf numFmtId="0" fontId="11" fillId="5" borderId="48" xfId="0" applyFont="1" applyFill="1" applyBorder="1" applyAlignment="1">
      <alignment horizontal="center" vertical="center"/>
    </xf>
    <xf numFmtId="0" fontId="11" fillId="5" borderId="49" xfId="0" applyFont="1" applyFill="1" applyBorder="1" applyAlignment="1">
      <alignment horizontal="center" vertical="center"/>
    </xf>
    <xf numFmtId="0" fontId="3" fillId="2" borderId="1" xfId="0" applyFont="1" applyFill="1" applyBorder="1" applyAlignment="1">
      <alignment horizontal="center" vertical="center"/>
    </xf>
    <xf numFmtId="0" fontId="11" fillId="2" borderId="2" xfId="0" applyFont="1" applyFill="1" applyBorder="1" applyAlignment="1">
      <alignment horizontal="center" vertical="center"/>
    </xf>
    <xf numFmtId="0" fontId="2" fillId="0" borderId="44" xfId="0" applyFont="1" applyBorder="1" applyAlignment="1">
      <alignment horizontal="center" vertical="center" wrapText="1"/>
    </xf>
    <xf numFmtId="0" fontId="2" fillId="0" borderId="18" xfId="0" applyFont="1" applyBorder="1" applyAlignment="1">
      <alignment horizontal="center" vertical="center" wrapText="1"/>
    </xf>
    <xf numFmtId="0" fontId="2" fillId="0" borderId="20" xfId="0" applyFont="1" applyBorder="1" applyAlignment="1">
      <alignment horizontal="center" vertical="center" wrapText="1"/>
    </xf>
    <xf numFmtId="0" fontId="2" fillId="0" borderId="26" xfId="0" applyFont="1" applyBorder="1" applyAlignment="1">
      <alignment horizontal="center" vertical="center" wrapText="1"/>
    </xf>
    <xf numFmtId="0" fontId="2" fillId="0" borderId="28" xfId="0" applyFont="1" applyBorder="1" applyAlignment="1">
      <alignment horizontal="center" vertical="center" wrapText="1"/>
    </xf>
    <xf numFmtId="0" fontId="2" fillId="0" borderId="32" xfId="0" applyFont="1" applyBorder="1" applyAlignment="1">
      <alignment horizontal="center" vertical="center" wrapText="1"/>
    </xf>
    <xf numFmtId="0" fontId="2" fillId="4" borderId="16" xfId="0" applyFont="1" applyFill="1" applyBorder="1" applyAlignment="1">
      <alignment horizontal="center" vertical="center"/>
    </xf>
    <xf numFmtId="0" fontId="2" fillId="4" borderId="21" xfId="0" applyFont="1" applyFill="1" applyBorder="1" applyAlignment="1">
      <alignment horizontal="center" vertical="center"/>
    </xf>
    <xf numFmtId="0" fontId="11" fillId="4" borderId="17" xfId="0" applyFont="1" applyFill="1" applyBorder="1" applyAlignment="1">
      <alignment horizontal="center" vertical="center"/>
    </xf>
    <xf numFmtId="0" fontId="11" fillId="4" borderId="11" xfId="0" applyFont="1" applyFill="1" applyBorder="1" applyAlignment="1">
      <alignment horizontal="center" vertical="center"/>
    </xf>
    <xf numFmtId="0" fontId="32" fillId="0" borderId="17" xfId="0" applyFont="1" applyBorder="1" applyAlignment="1">
      <alignment horizontal="center" vertical="center"/>
    </xf>
    <xf numFmtId="0" fontId="32" fillId="0" borderId="18" xfId="0" applyFont="1" applyBorder="1" applyAlignment="1">
      <alignment horizontal="center" vertical="center"/>
    </xf>
    <xf numFmtId="0" fontId="32" fillId="0" borderId="19" xfId="0" applyFont="1" applyBorder="1" applyAlignment="1">
      <alignment horizontal="center" vertical="center"/>
    </xf>
    <xf numFmtId="0" fontId="32" fillId="0" borderId="11" xfId="0" applyFont="1" applyBorder="1" applyAlignment="1">
      <alignment horizontal="center" vertical="center"/>
    </xf>
    <xf numFmtId="0" fontId="32" fillId="0" borderId="6" xfId="0" applyFont="1" applyBorder="1" applyAlignment="1">
      <alignment horizontal="center" vertical="center"/>
    </xf>
    <xf numFmtId="0" fontId="32" fillId="0" borderId="12" xfId="0" applyFont="1" applyBorder="1" applyAlignment="1">
      <alignment horizontal="center" vertical="center"/>
    </xf>
    <xf numFmtId="0" fontId="31" fillId="0" borderId="17" xfId="0" applyFont="1" applyBorder="1" applyAlignment="1">
      <alignment vertical="center" wrapText="1"/>
    </xf>
    <xf numFmtId="0" fontId="31" fillId="0" borderId="18" xfId="0" applyFont="1" applyBorder="1" applyAlignment="1">
      <alignment vertical="center" wrapText="1"/>
    </xf>
    <xf numFmtId="0" fontId="31" fillId="0" borderId="20" xfId="0" applyFont="1" applyBorder="1" applyAlignment="1">
      <alignment vertical="center" wrapText="1"/>
    </xf>
    <xf numFmtId="0" fontId="31" fillId="0" borderId="9" xfId="0" applyFont="1" applyBorder="1" applyAlignment="1">
      <alignment vertical="center" wrapText="1"/>
    </xf>
    <xf numFmtId="0" fontId="31" fillId="0" borderId="0" xfId="0" applyFont="1" applyAlignment="1">
      <alignment vertical="center" wrapText="1"/>
    </xf>
    <xf numFmtId="0" fontId="31" fillId="0" borderId="22" xfId="0" applyFont="1" applyBorder="1" applyAlignment="1">
      <alignment vertical="center" wrapText="1"/>
    </xf>
    <xf numFmtId="0" fontId="3" fillId="3" borderId="11" xfId="0" applyFont="1" applyFill="1" applyBorder="1" applyAlignment="1">
      <alignment horizontal="center" vertical="center"/>
    </xf>
    <xf numFmtId="0" fontId="3" fillId="3" borderId="6" xfId="0" applyFont="1" applyFill="1" applyBorder="1" applyAlignment="1">
      <alignment horizontal="center" vertical="center"/>
    </xf>
    <xf numFmtId="0" fontId="3" fillId="3" borderId="12" xfId="0" applyFont="1" applyFill="1" applyBorder="1" applyAlignment="1">
      <alignment horizontal="center" vertical="center"/>
    </xf>
    <xf numFmtId="0" fontId="3" fillId="4" borderId="11" xfId="0" applyFont="1" applyFill="1" applyBorder="1" applyAlignment="1">
      <alignment horizontal="center" vertical="center"/>
    </xf>
    <xf numFmtId="0" fontId="3" fillId="4" borderId="6" xfId="0" applyFont="1" applyFill="1" applyBorder="1" applyAlignment="1">
      <alignment horizontal="center" vertical="center"/>
    </xf>
    <xf numFmtId="0" fontId="3" fillId="4" borderId="12" xfId="0" applyFont="1" applyFill="1" applyBorder="1" applyAlignment="1">
      <alignment horizontal="center" vertical="center"/>
    </xf>
    <xf numFmtId="0" fontId="2" fillId="3" borderId="14" xfId="0" applyFont="1" applyFill="1" applyBorder="1" applyAlignment="1">
      <alignment horizontal="center" vertical="center" wrapText="1"/>
    </xf>
    <xf numFmtId="0" fontId="2" fillId="3" borderId="14" xfId="0" applyFont="1" applyFill="1" applyBorder="1" applyAlignment="1">
      <alignment horizontal="center" vertical="center"/>
    </xf>
    <xf numFmtId="0" fontId="2" fillId="3" borderId="1" xfId="0" applyFont="1" applyFill="1" applyBorder="1" applyAlignment="1">
      <alignment horizontal="center" vertical="center"/>
    </xf>
    <xf numFmtId="0" fontId="2" fillId="4" borderId="14" xfId="0" applyFont="1" applyFill="1" applyBorder="1" applyAlignment="1">
      <alignment horizontal="center" vertical="center" wrapText="1"/>
    </xf>
    <xf numFmtId="0" fontId="2" fillId="4" borderId="14" xfId="0" applyFont="1" applyFill="1" applyBorder="1" applyAlignment="1">
      <alignment horizontal="center" vertical="center"/>
    </xf>
    <xf numFmtId="0" fontId="2" fillId="4" borderId="1" xfId="0" applyFont="1" applyFill="1" applyBorder="1" applyAlignment="1">
      <alignment horizontal="center" vertical="center"/>
    </xf>
    <xf numFmtId="0" fontId="32" fillId="0" borderId="17" xfId="0" applyFont="1" applyBorder="1" applyAlignment="1">
      <alignment horizontal="center" vertical="center" wrapText="1"/>
    </xf>
    <xf numFmtId="0" fontId="2" fillId="3" borderId="16" xfId="0" applyFont="1" applyFill="1" applyBorder="1" applyAlignment="1">
      <alignment horizontal="center" vertical="center"/>
    </xf>
    <xf numFmtId="0" fontId="2" fillId="3" borderId="21" xfId="0" applyFont="1" applyFill="1" applyBorder="1" applyAlignment="1">
      <alignment horizontal="center" vertical="center"/>
    </xf>
    <xf numFmtId="0" fontId="3" fillId="0" borderId="17" xfId="0" applyFont="1" applyBorder="1" applyAlignment="1">
      <alignment horizontal="center" vertical="center" wrapText="1"/>
    </xf>
    <xf numFmtId="0" fontId="3" fillId="0" borderId="18" xfId="0" applyFont="1" applyBorder="1" applyAlignment="1">
      <alignment horizontal="center" vertical="center" wrapText="1"/>
    </xf>
    <xf numFmtId="0" fontId="3" fillId="0" borderId="19" xfId="0" applyFont="1" applyBorder="1" applyAlignment="1">
      <alignment horizontal="center" vertical="center" wrapText="1"/>
    </xf>
    <xf numFmtId="0" fontId="3" fillId="0" borderId="9" xfId="0" applyFont="1" applyBorder="1" applyAlignment="1">
      <alignment horizontal="center" vertical="center" wrapText="1"/>
    </xf>
    <xf numFmtId="0" fontId="3" fillId="0" borderId="0" xfId="0" applyFont="1" applyAlignment="1">
      <alignment horizontal="center" vertical="center" wrapText="1"/>
    </xf>
    <xf numFmtId="0" fontId="3" fillId="0" borderId="10" xfId="0" applyFont="1" applyBorder="1" applyAlignment="1">
      <alignment horizontal="center" vertical="center" wrapText="1"/>
    </xf>
    <xf numFmtId="0" fontId="4" fillId="0" borderId="17" xfId="0" applyFont="1" applyBorder="1" applyAlignment="1">
      <alignment vertical="center" wrapText="1"/>
    </xf>
    <xf numFmtId="0" fontId="4" fillId="0" borderId="18" xfId="0" applyFont="1" applyBorder="1" applyAlignment="1">
      <alignment vertical="center" wrapText="1"/>
    </xf>
    <xf numFmtId="0" fontId="4" fillId="0" borderId="20" xfId="0" applyFont="1" applyBorder="1" applyAlignment="1">
      <alignment vertical="center" wrapText="1"/>
    </xf>
    <xf numFmtId="0" fontId="4" fillId="0" borderId="9" xfId="0" applyFont="1" applyBorder="1" applyAlignment="1">
      <alignment vertical="center" wrapText="1"/>
    </xf>
    <xf numFmtId="0" fontId="4" fillId="0" borderId="0" xfId="0" applyFont="1" applyAlignment="1">
      <alignment vertical="center" wrapText="1"/>
    </xf>
    <xf numFmtId="0" fontId="4" fillId="0" borderId="22" xfId="0" applyFont="1" applyBorder="1" applyAlignment="1">
      <alignment vertical="center" wrapText="1"/>
    </xf>
    <xf numFmtId="0" fontId="4" fillId="0" borderId="44" xfId="0" applyFont="1" applyBorder="1" applyAlignment="1">
      <alignment vertical="center" wrapText="1"/>
    </xf>
    <xf numFmtId="0" fontId="4" fillId="0" borderId="23" xfId="0" applyFont="1" applyBorder="1" applyAlignment="1">
      <alignment vertical="center" wrapText="1"/>
    </xf>
    <xf numFmtId="0" fontId="4" fillId="0" borderId="26" xfId="0" applyFont="1" applyBorder="1" applyAlignment="1">
      <alignment vertical="center" wrapText="1"/>
    </xf>
    <xf numFmtId="0" fontId="4" fillId="0" borderId="28" xfId="0" applyFont="1" applyBorder="1" applyAlignment="1">
      <alignment vertical="center" wrapText="1"/>
    </xf>
    <xf numFmtId="0" fontId="4" fillId="0" borderId="32" xfId="0" applyFont="1" applyBorder="1" applyAlignment="1">
      <alignment vertical="center" wrapText="1"/>
    </xf>
    <xf numFmtId="0" fontId="2" fillId="3" borderId="35" xfId="0" applyFont="1" applyFill="1" applyBorder="1" applyAlignment="1">
      <alignment horizontal="center" vertical="center"/>
    </xf>
    <xf numFmtId="0" fontId="3" fillId="0" borderId="18" xfId="0" applyFont="1" applyBorder="1" applyAlignment="1">
      <alignment horizontal="center" vertical="center"/>
    </xf>
    <xf numFmtId="0" fontId="3" fillId="0" borderId="11" xfId="0" applyFont="1" applyBorder="1" applyAlignment="1">
      <alignment horizontal="center" vertical="center"/>
    </xf>
    <xf numFmtId="0" fontId="3" fillId="0" borderId="6" xfId="0" applyFont="1" applyBorder="1" applyAlignment="1">
      <alignment horizontal="center" vertical="center"/>
    </xf>
    <xf numFmtId="0" fontId="4" fillId="0" borderId="11" xfId="0" applyFont="1" applyBorder="1" applyAlignment="1">
      <alignment vertical="center" wrapText="1"/>
    </xf>
    <xf numFmtId="0" fontId="4" fillId="0" borderId="6" xfId="0" applyFont="1" applyBorder="1" applyAlignment="1">
      <alignment vertical="center" wrapText="1"/>
    </xf>
    <xf numFmtId="0" fontId="4" fillId="0" borderId="40" xfId="0" applyFont="1" applyBorder="1" applyAlignment="1">
      <alignment vertical="center" wrapText="1"/>
    </xf>
    <xf numFmtId="0" fontId="11" fillId="4" borderId="7" xfId="0" applyFont="1" applyFill="1" applyBorder="1" applyAlignment="1">
      <alignment horizontal="center" vertical="center"/>
    </xf>
    <xf numFmtId="0" fontId="11" fillId="4" borderId="9" xfId="0" applyFont="1" applyFill="1" applyBorder="1" applyAlignment="1">
      <alignment horizontal="center" vertical="center"/>
    </xf>
    <xf numFmtId="0" fontId="32" fillId="0" borderId="7" xfId="0" applyFont="1" applyBorder="1" applyAlignment="1">
      <alignment horizontal="center" vertical="center"/>
    </xf>
    <xf numFmtId="0" fontId="32" fillId="0" borderId="5" xfId="0" applyFont="1" applyBorder="1" applyAlignment="1">
      <alignment horizontal="center" vertical="center"/>
    </xf>
    <xf numFmtId="0" fontId="32" fillId="0" borderId="8" xfId="0" applyFont="1" applyBorder="1" applyAlignment="1">
      <alignment horizontal="center" vertical="center"/>
    </xf>
    <xf numFmtId="0" fontId="32" fillId="0" borderId="9" xfId="0" applyFont="1" applyBorder="1" applyAlignment="1">
      <alignment horizontal="center" vertical="center"/>
    </xf>
    <xf numFmtId="0" fontId="32" fillId="0" borderId="0" xfId="0" applyFont="1" applyAlignment="1">
      <alignment horizontal="center" vertical="center"/>
    </xf>
    <xf numFmtId="0" fontId="32" fillId="0" borderId="10" xfId="0" applyFont="1" applyBorder="1" applyAlignment="1">
      <alignment horizontal="center" vertical="center"/>
    </xf>
    <xf numFmtId="0" fontId="31" fillId="0" borderId="7" xfId="0" applyFont="1" applyBorder="1" applyAlignment="1">
      <alignment vertical="center" wrapText="1"/>
    </xf>
    <xf numFmtId="0" fontId="31" fillId="0" borderId="5" xfId="0" applyFont="1" applyBorder="1" applyAlignment="1">
      <alignment vertical="center" wrapText="1"/>
    </xf>
    <xf numFmtId="0" fontId="31" fillId="0" borderId="8" xfId="0" applyFont="1" applyBorder="1" applyAlignment="1">
      <alignment vertical="center" wrapText="1"/>
    </xf>
    <xf numFmtId="0" fontId="31" fillId="0" borderId="10" xfId="0" applyFont="1" applyBorder="1" applyAlignment="1">
      <alignment vertical="center" wrapText="1"/>
    </xf>
    <xf numFmtId="0" fontId="11" fillId="0" borderId="142" xfId="0" applyFont="1" applyBorder="1" applyAlignment="1">
      <alignment horizontal="left" vertical="center" wrapText="1"/>
    </xf>
    <xf numFmtId="0" fontId="11" fillId="0" borderId="48" xfId="0" applyFont="1" applyBorder="1" applyAlignment="1">
      <alignment horizontal="left" vertical="center" wrapText="1"/>
    </xf>
    <xf numFmtId="0" fontId="11" fillId="0" borderId="49" xfId="0" applyFont="1" applyBorder="1" applyAlignment="1">
      <alignment horizontal="left" vertical="center" wrapText="1"/>
    </xf>
    <xf numFmtId="0" fontId="2" fillId="0" borderId="7" xfId="0" applyFont="1" applyBorder="1" applyAlignment="1">
      <alignment horizontal="left" vertical="center"/>
    </xf>
    <xf numFmtId="0" fontId="2" fillId="0" borderId="5" xfId="0" applyFont="1" applyBorder="1" applyAlignment="1">
      <alignment horizontal="left" vertical="center"/>
    </xf>
    <xf numFmtId="0" fontId="2" fillId="0" borderId="8" xfId="0" applyFont="1" applyBorder="1" applyAlignment="1">
      <alignment horizontal="left" vertical="center"/>
    </xf>
    <xf numFmtId="0" fontId="2" fillId="0" borderId="27" xfId="0" applyFont="1" applyBorder="1" applyAlignment="1">
      <alignment horizontal="left" vertical="center"/>
    </xf>
    <xf numFmtId="0" fontId="2" fillId="0" borderId="28" xfId="0" applyFont="1" applyBorder="1" applyAlignment="1">
      <alignment horizontal="left" vertical="center"/>
    </xf>
    <xf numFmtId="0" fontId="2" fillId="0" borderId="29" xfId="0" applyFont="1" applyBorder="1" applyAlignment="1">
      <alignment horizontal="left" vertical="center"/>
    </xf>
    <xf numFmtId="0" fontId="3" fillId="0" borderId="7" xfId="0" applyFont="1" applyBorder="1" applyAlignment="1">
      <alignment horizontal="center" vertical="center"/>
    </xf>
    <xf numFmtId="0" fontId="3" fillId="0" borderId="5" xfId="0" applyFont="1" applyBorder="1" applyAlignment="1">
      <alignment horizontal="center" vertical="center"/>
    </xf>
    <xf numFmtId="0" fontId="3" fillId="0" borderId="8" xfId="0" applyFont="1" applyBorder="1" applyAlignment="1">
      <alignment horizontal="center" vertical="center"/>
    </xf>
    <xf numFmtId="0" fontId="3" fillId="0" borderId="9" xfId="0" applyFont="1" applyBorder="1" applyAlignment="1">
      <alignment horizontal="center" vertical="center"/>
    </xf>
    <xf numFmtId="0" fontId="3" fillId="0" borderId="0" xfId="0" applyFont="1" applyAlignment="1">
      <alignment horizontal="center" vertical="center"/>
    </xf>
    <xf numFmtId="0" fontId="3" fillId="0" borderId="10" xfId="0" applyFont="1" applyBorder="1" applyAlignment="1">
      <alignment horizontal="center" vertical="center"/>
    </xf>
    <xf numFmtId="0" fontId="3" fillId="0" borderId="27" xfId="0" applyFont="1" applyBorder="1" applyAlignment="1">
      <alignment horizontal="center" vertical="center"/>
    </xf>
    <xf numFmtId="0" fontId="3" fillId="0" borderId="28" xfId="0" applyFont="1" applyBorder="1" applyAlignment="1">
      <alignment horizontal="center" vertical="center"/>
    </xf>
    <xf numFmtId="0" fontId="3" fillId="0" borderId="29" xfId="0" applyFont="1" applyBorder="1" applyAlignment="1">
      <alignment horizontal="center" vertical="center"/>
    </xf>
    <xf numFmtId="0" fontId="11" fillId="0" borderId="44" xfId="0" applyFont="1" applyBorder="1" applyAlignment="1">
      <alignment horizontal="left" vertical="center" wrapText="1"/>
    </xf>
    <xf numFmtId="0" fontId="11" fillId="0" borderId="18" xfId="0" applyFont="1" applyBorder="1" applyAlignment="1">
      <alignment horizontal="left" vertical="center" wrapText="1"/>
    </xf>
    <xf numFmtId="0" fontId="11" fillId="0" borderId="20" xfId="0" applyFont="1" applyBorder="1" applyAlignment="1">
      <alignment horizontal="left" vertical="center" wrapText="1"/>
    </xf>
    <xf numFmtId="0" fontId="11" fillId="0" borderId="26" xfId="0" applyFont="1" applyBorder="1" applyAlignment="1">
      <alignment horizontal="left" vertical="center" wrapText="1"/>
    </xf>
    <xf numFmtId="0" fontId="11" fillId="0" borderId="28" xfId="0" applyFont="1" applyBorder="1" applyAlignment="1">
      <alignment horizontal="left" vertical="center" wrapText="1"/>
    </xf>
    <xf numFmtId="0" fontId="11" fillId="0" borderId="32" xfId="0" applyFont="1" applyBorder="1" applyAlignment="1">
      <alignment horizontal="left" vertical="center" wrapText="1"/>
    </xf>
    <xf numFmtId="0" fontId="31" fillId="0" borderId="17" xfId="0" applyFont="1" applyBorder="1" applyAlignment="1">
      <alignment horizontal="left" vertical="center" wrapText="1"/>
    </xf>
    <xf numFmtId="0" fontId="31" fillId="0" borderId="18" xfId="0" applyFont="1" applyBorder="1" applyAlignment="1">
      <alignment horizontal="left" vertical="center" wrapText="1"/>
    </xf>
    <xf numFmtId="0" fontId="31" fillId="0" borderId="19" xfId="0" applyFont="1" applyBorder="1" applyAlignment="1">
      <alignment horizontal="left" vertical="center" wrapText="1"/>
    </xf>
    <xf numFmtId="0" fontId="31" fillId="0" borderId="11" xfId="0" applyFont="1" applyBorder="1" applyAlignment="1">
      <alignment horizontal="left" vertical="center" wrapText="1"/>
    </xf>
    <xf numFmtId="0" fontId="31" fillId="0" borderId="6" xfId="0" applyFont="1" applyBorder="1" applyAlignment="1">
      <alignment horizontal="left" vertical="center" wrapText="1"/>
    </xf>
    <xf numFmtId="0" fontId="31" fillId="0" borderId="12" xfId="0" applyFont="1" applyBorder="1" applyAlignment="1">
      <alignment horizontal="left" vertical="center" wrapText="1"/>
    </xf>
    <xf numFmtId="0" fontId="32" fillId="0" borderId="18" xfId="0" applyFont="1" applyBorder="1" applyAlignment="1">
      <alignment horizontal="center" vertical="center" wrapText="1"/>
    </xf>
    <xf numFmtId="0" fontId="32" fillId="0" borderId="19" xfId="0" applyFont="1" applyBorder="1" applyAlignment="1">
      <alignment horizontal="center" vertical="center" wrapText="1"/>
    </xf>
    <xf numFmtId="0" fontId="32" fillId="0" borderId="9" xfId="0" applyFont="1" applyBorder="1" applyAlignment="1">
      <alignment horizontal="center" vertical="center" wrapText="1"/>
    </xf>
    <xf numFmtId="0" fontId="32" fillId="0" borderId="0" xfId="0" applyFont="1" applyAlignment="1">
      <alignment horizontal="center" vertical="center" wrapText="1"/>
    </xf>
    <xf numFmtId="0" fontId="32" fillId="0" borderId="10" xfId="0" applyFont="1" applyBorder="1" applyAlignment="1">
      <alignment horizontal="center" vertical="center" wrapText="1"/>
    </xf>
    <xf numFmtId="0" fontId="4" fillId="0" borderId="45" xfId="0" applyFont="1" applyBorder="1" applyAlignment="1">
      <alignment vertical="center" wrapText="1"/>
    </xf>
    <xf numFmtId="0" fontId="4" fillId="0" borderId="7" xfId="0" applyFont="1" applyBorder="1" applyAlignment="1">
      <alignment vertical="center" wrapText="1"/>
    </xf>
    <xf numFmtId="0" fontId="4" fillId="0" borderId="5" xfId="0" applyFont="1" applyBorder="1" applyAlignment="1">
      <alignment vertical="center" wrapText="1"/>
    </xf>
    <xf numFmtId="0" fontId="4" fillId="0" borderId="25" xfId="0" applyFont="1" applyBorder="1" applyAlignment="1">
      <alignment vertical="center" wrapText="1"/>
    </xf>
    <xf numFmtId="0" fontId="4" fillId="0" borderId="46" xfId="0" applyFont="1" applyBorder="1" applyAlignment="1">
      <alignment vertical="center" wrapText="1"/>
    </xf>
    <xf numFmtId="0" fontId="2" fillId="3" borderId="13" xfId="0" applyFont="1" applyFill="1" applyBorder="1" applyAlignment="1">
      <alignment horizontal="center" vertical="center"/>
    </xf>
    <xf numFmtId="0" fontId="4" fillId="0" borderId="7" xfId="0" applyFont="1" applyBorder="1" applyAlignment="1">
      <alignment vertical="center"/>
    </xf>
    <xf numFmtId="0" fontId="4" fillId="0" borderId="5" xfId="0" applyFont="1" applyBorder="1" applyAlignment="1">
      <alignment vertical="center"/>
    </xf>
    <xf numFmtId="0" fontId="4" fillId="0" borderId="25" xfId="0" applyFont="1" applyBorder="1" applyAlignment="1">
      <alignment vertical="center"/>
    </xf>
    <xf numFmtId="0" fontId="4" fillId="0" borderId="9" xfId="0" applyFont="1" applyBorder="1" applyAlignment="1">
      <alignment vertical="center"/>
    </xf>
    <xf numFmtId="0" fontId="4" fillId="0" borderId="0" xfId="0" applyFont="1" applyAlignment="1">
      <alignment vertical="center"/>
    </xf>
    <xf numFmtId="0" fontId="4" fillId="0" borderId="22" xfId="0" applyFont="1" applyBorder="1" applyAlignment="1">
      <alignment vertical="center"/>
    </xf>
    <xf numFmtId="0" fontId="2" fillId="0" borderId="1" xfId="0" applyFont="1" applyBorder="1" applyAlignment="1">
      <alignment horizontal="center" vertical="center"/>
    </xf>
    <xf numFmtId="0" fontId="2" fillId="0" borderId="35" xfId="0" applyFont="1" applyBorder="1" applyAlignment="1">
      <alignment horizontal="center" vertical="center"/>
    </xf>
    <xf numFmtId="0" fontId="4" fillId="0" borderId="27" xfId="0" applyFont="1" applyBorder="1" applyAlignment="1">
      <alignment vertical="center" wrapText="1"/>
    </xf>
    <xf numFmtId="0" fontId="4" fillId="0" borderId="9" xfId="0" applyFont="1" applyBorder="1" applyAlignment="1">
      <alignment horizontal="left" vertical="center" wrapText="1"/>
    </xf>
    <xf numFmtId="0" fontId="4" fillId="0" borderId="0" xfId="0" applyFont="1" applyAlignment="1">
      <alignment horizontal="left" vertical="center" wrapText="1"/>
    </xf>
    <xf numFmtId="0" fontId="4" fillId="0" borderId="10" xfId="0" applyFont="1" applyBorder="1" applyAlignment="1">
      <alignment horizontal="left" vertical="center" wrapText="1"/>
    </xf>
    <xf numFmtId="0" fontId="4" fillId="0" borderId="27" xfId="0" applyFont="1" applyBorder="1" applyAlignment="1">
      <alignment horizontal="left" vertical="center" wrapText="1"/>
    </xf>
    <xf numFmtId="0" fontId="4" fillId="0" borderId="28" xfId="0" applyFont="1" applyBorder="1" applyAlignment="1">
      <alignment horizontal="left" vertical="center" wrapText="1"/>
    </xf>
    <xf numFmtId="0" fontId="4" fillId="0" borderId="29" xfId="0" applyFont="1" applyBorder="1" applyAlignment="1">
      <alignment horizontal="left" vertical="center" wrapText="1"/>
    </xf>
    <xf numFmtId="0" fontId="32" fillId="0" borderId="17" xfId="0" applyFont="1" applyBorder="1" applyAlignment="1">
      <alignment horizontal="center" vertical="top" wrapText="1"/>
    </xf>
    <xf numFmtId="0" fontId="32" fillId="0" borderId="18" xfId="0" applyFont="1" applyBorder="1" applyAlignment="1">
      <alignment horizontal="center" vertical="top" wrapText="1"/>
    </xf>
    <xf numFmtId="0" fontId="32" fillId="0" borderId="19" xfId="0" applyFont="1" applyBorder="1" applyAlignment="1">
      <alignment horizontal="center" vertical="top" wrapText="1"/>
    </xf>
    <xf numFmtId="0" fontId="32" fillId="0" borderId="9" xfId="0" applyFont="1" applyBorder="1" applyAlignment="1">
      <alignment horizontal="center" vertical="top" wrapText="1"/>
    </xf>
    <xf numFmtId="0" fontId="32" fillId="0" borderId="0" xfId="0" applyFont="1" applyAlignment="1">
      <alignment horizontal="center" vertical="top" wrapText="1"/>
    </xf>
    <xf numFmtId="0" fontId="32" fillId="0" borderId="10" xfId="0" applyFont="1" applyBorder="1" applyAlignment="1">
      <alignment horizontal="center" vertical="top" wrapText="1"/>
    </xf>
    <xf numFmtId="0" fontId="32" fillId="0" borderId="27" xfId="0" applyFont="1" applyBorder="1" applyAlignment="1">
      <alignment horizontal="center" vertical="top" wrapText="1"/>
    </xf>
    <xf numFmtId="0" fontId="32" fillId="0" borderId="28" xfId="0" applyFont="1" applyBorder="1" applyAlignment="1">
      <alignment horizontal="center" vertical="top" wrapText="1"/>
    </xf>
    <xf numFmtId="0" fontId="32" fillId="0" borderId="29" xfId="0" applyFont="1" applyBorder="1" applyAlignment="1">
      <alignment horizontal="center" vertical="top" wrapText="1"/>
    </xf>
    <xf numFmtId="0" fontId="11" fillId="4" borderId="27" xfId="0" applyFont="1" applyFill="1" applyBorder="1" applyAlignment="1">
      <alignment horizontal="center" vertical="center"/>
    </xf>
    <xf numFmtId="0" fontId="32" fillId="0" borderId="7" xfId="0" applyFont="1" applyBorder="1" applyAlignment="1">
      <alignment horizontal="center" vertical="center" wrapText="1"/>
    </xf>
    <xf numFmtId="0" fontId="32" fillId="0" borderId="27" xfId="0" applyFont="1" applyBorder="1" applyAlignment="1">
      <alignment horizontal="center" vertical="center"/>
    </xf>
    <xf numFmtId="0" fontId="32" fillId="0" borderId="28" xfId="0" applyFont="1" applyBorder="1" applyAlignment="1">
      <alignment horizontal="center" vertical="center"/>
    </xf>
    <xf numFmtId="0" fontId="32" fillId="0" borderId="29" xfId="0" applyFont="1" applyBorder="1" applyAlignment="1">
      <alignment horizontal="center" vertical="center"/>
    </xf>
    <xf numFmtId="0" fontId="31" fillId="0" borderId="25" xfId="0" applyFont="1" applyBorder="1" applyAlignment="1">
      <alignment vertical="center" wrapText="1"/>
    </xf>
    <xf numFmtId="0" fontId="31" fillId="0" borderId="27" xfId="0" applyFont="1" applyBorder="1" applyAlignment="1">
      <alignment vertical="center" wrapText="1"/>
    </xf>
    <xf numFmtId="0" fontId="31" fillId="0" borderId="28" xfId="0" applyFont="1" applyBorder="1" applyAlignment="1">
      <alignment vertical="center" wrapText="1"/>
    </xf>
    <xf numFmtId="0" fontId="31" fillId="0" borderId="32" xfId="0" applyFont="1" applyBorder="1" applyAlignment="1">
      <alignment vertical="center" wrapText="1"/>
    </xf>
    <xf numFmtId="0" fontId="31" fillId="0" borderId="7" xfId="0" applyFont="1" applyBorder="1" applyAlignment="1">
      <alignment horizontal="left" vertical="center" wrapText="1"/>
    </xf>
    <xf numFmtId="0" fontId="31" fillId="0" borderId="5" xfId="0" applyFont="1" applyBorder="1" applyAlignment="1">
      <alignment horizontal="left" vertical="center" wrapText="1"/>
    </xf>
    <xf numFmtId="0" fontId="31" fillId="0" borderId="25" xfId="0" applyFont="1" applyBorder="1" applyAlignment="1">
      <alignment horizontal="left" vertical="center" wrapText="1"/>
    </xf>
    <xf numFmtId="0" fontId="31" fillId="0" borderId="9" xfId="0" applyFont="1" applyBorder="1" applyAlignment="1">
      <alignment horizontal="left" vertical="center" wrapText="1"/>
    </xf>
    <xf numFmtId="0" fontId="31" fillId="0" borderId="0" xfId="0" applyFont="1" applyAlignment="1">
      <alignment horizontal="left" vertical="center" wrapText="1"/>
    </xf>
    <xf numFmtId="0" fontId="31" fillId="0" borderId="22" xfId="0" applyFont="1" applyBorder="1" applyAlignment="1">
      <alignment horizontal="left" vertical="center" wrapText="1"/>
    </xf>
  </cellXfs>
  <cellStyles count="2">
    <cellStyle name="標準" xfId="0" builtinId="0"/>
    <cellStyle name="標準 2" xfId="1" xr:uid="{C4DA2876-F0A3-4EA5-9D27-600BD86A375F}"/>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theme" Target="theme/theme1.xml"/><Relationship Id="rId7"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sharedStrings" Target="sharedStrings.xml"/><Relationship Id="rId4" Type="http://schemas.openxmlformats.org/officeDocument/2006/relationships/styles" Target="styles.xml"/></Relationships>
</file>

<file path=xl/ctrlProps/ctrlProp1.xml><?xml version="1.0" encoding="utf-8"?>
<formControlPr xmlns="http://schemas.microsoft.com/office/spreadsheetml/2009/9/main" objectType="CheckBox" lockText="1" noThreeD="1"/>
</file>

<file path=xl/ctrlProps/ctrlProp2.xml><?xml version="1.0" encoding="utf-8"?>
<formControlPr xmlns="http://schemas.microsoft.com/office/spreadsheetml/2009/9/main" objectType="CheckBox"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ctrlProps/ctrlProp13.xml><?xml version="1.0" encoding="utf-8"?>
<formControlPr xmlns="http://schemas.microsoft.com/office/spreadsheetml/2009/9/main" objectType="CheckBox" lockText="1" noThreeD="1"/>
</file>

<file path=xl/ctrlProps/ctrlProp14.xml><?xml version="1.0" encoding="utf-8"?>
<formControlPr xmlns="http://schemas.microsoft.com/office/spreadsheetml/2009/9/main" objectType="CheckBox" lockText="1" noThreeD="1"/>
</file>

<file path=xl/ctrlProps/ctrlProp15.xml><?xml version="1.0" encoding="utf-8"?>
<formControlPr xmlns="http://schemas.microsoft.com/office/spreadsheetml/2009/9/main" objectType="CheckBox" lockText="1" noThreeD="1"/>
</file>

<file path=xl/ctrlProps/ctrlProp16.xml><?xml version="1.0" encoding="utf-8"?>
<formControlPr xmlns="http://schemas.microsoft.com/office/spreadsheetml/2009/9/main" objectType="CheckBox" lockText="1" noThreeD="1"/>
</file>

<file path=xl/ctrlProps/ctrlProp17.xml><?xml version="1.0" encoding="utf-8"?>
<formControlPr xmlns="http://schemas.microsoft.com/office/spreadsheetml/2009/9/main" objectType="CheckBox" lockText="1" noThreeD="1"/>
</file>

<file path=xl/ctrlProps/ctrlProp18.xml><?xml version="1.0" encoding="utf-8"?>
<formControlPr xmlns="http://schemas.microsoft.com/office/spreadsheetml/2009/9/main" objectType="CheckBox" lockText="1" noThreeD="1"/>
</file>

<file path=xl/ctrlProps/ctrlProp19.xml><?xml version="1.0" encoding="utf-8"?>
<formControlPr xmlns="http://schemas.microsoft.com/office/spreadsheetml/2009/9/main" objectType="CheckBox" lockText="1" noThreeD="1"/>
</file>

<file path=xl/ctrlProps/ctrlProp20.xml><?xml version="1.0" encoding="utf-8"?>
<formControlPr xmlns="http://schemas.microsoft.com/office/spreadsheetml/2009/9/main" objectType="CheckBox" lockText="1" noThreeD="1"/>
</file>

<file path=xl/ctrlProps/ctrlProp21.xml><?xml version="1.0" encoding="utf-8"?>
<formControlPr xmlns="http://schemas.microsoft.com/office/spreadsheetml/2009/9/main" objectType="CheckBox" lockText="1" noThreeD="1"/>
</file>

<file path=xl/ctrlProps/ctrlProp22.xml><?xml version="1.0" encoding="utf-8"?>
<formControlPr xmlns="http://schemas.microsoft.com/office/spreadsheetml/2009/9/main" objectType="CheckBox" lockText="1" noThreeD="1"/>
</file>

<file path=xl/ctrlProps/ctrlProp23.xml><?xml version="1.0" encoding="utf-8"?>
<formControlPr xmlns="http://schemas.microsoft.com/office/spreadsheetml/2009/9/main" objectType="CheckBox" lockText="1" noThreeD="1"/>
</file>

<file path=xl/ctrlProps/ctrlProp24.xml><?xml version="1.0" encoding="utf-8"?>
<formControlPr xmlns="http://schemas.microsoft.com/office/spreadsheetml/2009/9/main" objectType="CheckBox" lockText="1" noThreeD="1"/>
</file>

<file path=xl/ctrlProps/ctrlProp25.xml><?xml version="1.0" encoding="utf-8"?>
<formControlPr xmlns="http://schemas.microsoft.com/office/spreadsheetml/2009/9/main" objectType="CheckBox" lockText="1" noThreeD="1"/>
</file>

<file path=xl/ctrlProps/ctrlProp26.xml><?xml version="1.0" encoding="utf-8"?>
<formControlPr xmlns="http://schemas.microsoft.com/office/spreadsheetml/2009/9/main" objectType="CheckBox" lockText="1" noThreeD="1"/>
</file>

<file path=xl/ctrlProps/ctrlProp27.xml><?xml version="1.0" encoding="utf-8"?>
<formControlPr xmlns="http://schemas.microsoft.com/office/spreadsheetml/2009/9/main" objectType="CheckBox" lockText="1" noThreeD="1"/>
</file>

<file path=xl/ctrlProps/ctrlProp28.xml><?xml version="1.0" encoding="utf-8"?>
<formControlPr xmlns="http://schemas.microsoft.com/office/spreadsheetml/2009/9/main" objectType="CheckBox" lockText="1" noThreeD="1"/>
</file>

<file path=xl/ctrlProps/ctrlProp29.xml><?xml version="1.0" encoding="utf-8"?>
<formControlPr xmlns="http://schemas.microsoft.com/office/spreadsheetml/2009/9/main" objectType="CheckBox" lockText="1" noThreeD="1"/>
</file>

<file path=xl/ctrlProps/ctrlProp30.xml><?xml version="1.0" encoding="utf-8"?>
<formControlPr xmlns="http://schemas.microsoft.com/office/spreadsheetml/2009/9/main" objectType="CheckBox" lockText="1" noThreeD="1"/>
</file>

<file path=xl/ctrlProps/ctrlProp31.xml><?xml version="1.0" encoding="utf-8"?>
<formControlPr xmlns="http://schemas.microsoft.com/office/spreadsheetml/2009/9/main" objectType="CheckBox" lockText="1" noThreeD="1"/>
</file>

<file path=xl/ctrlProps/ctrlProp32.xml><?xml version="1.0" encoding="utf-8"?>
<formControlPr xmlns="http://schemas.microsoft.com/office/spreadsheetml/2009/9/main" objectType="CheckBox" lockText="1" noThreeD="1"/>
</file>

<file path=xl/ctrlProps/ctrlProp33.xml><?xml version="1.0" encoding="utf-8"?>
<formControlPr xmlns="http://schemas.microsoft.com/office/spreadsheetml/2009/9/main" objectType="CheckBox" lockText="1" noThreeD="1"/>
</file>

<file path=xl/ctrlProps/ctrlProp34.xml><?xml version="1.0" encoding="utf-8"?>
<formControlPr xmlns="http://schemas.microsoft.com/office/spreadsheetml/2009/9/main" objectType="CheckBox" lockText="1" noThreeD="1"/>
</file>

<file path=xl/ctrlProps/ctrlProp35.xml><?xml version="1.0" encoding="utf-8"?>
<formControlPr xmlns="http://schemas.microsoft.com/office/spreadsheetml/2009/9/main" objectType="CheckBox" lockText="1" noThreeD="1"/>
</file>

<file path=xl/ctrlProps/ctrlProp36.xml><?xml version="1.0" encoding="utf-8"?>
<formControlPr xmlns="http://schemas.microsoft.com/office/spreadsheetml/2009/9/main" objectType="CheckBox" lockText="1" noThreeD="1"/>
</file>

<file path=xl/ctrlProps/ctrlProp37.xml><?xml version="1.0" encoding="utf-8"?>
<formControlPr xmlns="http://schemas.microsoft.com/office/spreadsheetml/2009/9/main" objectType="CheckBox" lockText="1" noThreeD="1"/>
</file>

<file path=xl/ctrlProps/ctrlProp38.xml><?xml version="1.0" encoding="utf-8"?>
<formControlPr xmlns="http://schemas.microsoft.com/office/spreadsheetml/2009/9/main" objectType="CheckBox" lockText="1" noThreeD="1"/>
</file>

<file path=xl/ctrlProps/ctrlProp39.xml><?xml version="1.0" encoding="utf-8"?>
<formControlPr xmlns="http://schemas.microsoft.com/office/spreadsheetml/2009/9/main" objectType="CheckBox" lockText="1" noThreeD="1"/>
</file>

<file path=xl/ctrlProps/ctrlProp40.xml><?xml version="1.0" encoding="utf-8"?>
<formControlPr xmlns="http://schemas.microsoft.com/office/spreadsheetml/2009/9/main" objectType="CheckBox" lockText="1" noThreeD="1"/>
</file>

<file path=xl/ctrlProps/ctrlProp41.xml><?xml version="1.0" encoding="utf-8"?>
<formControlPr xmlns="http://schemas.microsoft.com/office/spreadsheetml/2009/9/main" objectType="CheckBox" lockText="1" noThreeD="1"/>
</file>

<file path=xl/ctrlProps/ctrlProp42.xml><?xml version="1.0" encoding="utf-8"?>
<formControlPr xmlns="http://schemas.microsoft.com/office/spreadsheetml/2009/9/main" objectType="CheckBox" lockText="1" noThreeD="1"/>
</file>

<file path=xl/ctrlProps/ctrlProp43.xml><?xml version="1.0" encoding="utf-8"?>
<formControlPr xmlns="http://schemas.microsoft.com/office/spreadsheetml/2009/9/main" objectType="CheckBox" lockText="1" noThreeD="1"/>
</file>

<file path=xl/ctrlProps/ctrlProp44.xml><?xml version="1.0" encoding="utf-8"?>
<formControlPr xmlns="http://schemas.microsoft.com/office/spreadsheetml/2009/9/main" objectType="CheckBox" lockText="1" noThreeD="1"/>
</file>

<file path=xl/ctrlProps/ctrlProp45.xml><?xml version="1.0" encoding="utf-8"?>
<formControlPr xmlns="http://schemas.microsoft.com/office/spreadsheetml/2009/9/main" objectType="CheckBox" lockText="1" noThreeD="1"/>
</file>

<file path=xl/ctrlProps/ctrlProp46.xml><?xml version="1.0" encoding="utf-8"?>
<formControlPr xmlns="http://schemas.microsoft.com/office/spreadsheetml/2009/9/main" objectType="CheckBox" lockText="1" noThreeD="1"/>
</file>

<file path=xl/ctrlProps/ctrlProp47.xml><?xml version="1.0" encoding="utf-8"?>
<formControlPr xmlns="http://schemas.microsoft.com/office/spreadsheetml/2009/9/main" objectType="CheckBox" lockText="1" noThreeD="1"/>
</file>

<file path=xl/ctrlProps/ctrlProp48.xml><?xml version="1.0" encoding="utf-8"?>
<formControlPr xmlns="http://schemas.microsoft.com/office/spreadsheetml/2009/9/main" objectType="CheckBox" lockText="1" noThreeD="1"/>
</file>

<file path=xl/ctrlProps/ctrlProp49.xml><?xml version="1.0" encoding="utf-8"?>
<formControlPr xmlns="http://schemas.microsoft.com/office/spreadsheetml/2009/9/main" objectType="CheckBox" lockText="1" noThreeD="1"/>
</file>

<file path=xl/ctrlProps/ctrlProp50.xml><?xml version="1.0" encoding="utf-8"?>
<formControlPr xmlns="http://schemas.microsoft.com/office/spreadsheetml/2009/9/main" objectType="CheckBox" lockText="1" noThreeD="1"/>
</file>

<file path=xl/ctrlProps/ctrlProp51.xml><?xml version="1.0" encoding="utf-8"?>
<formControlPr xmlns="http://schemas.microsoft.com/office/spreadsheetml/2009/9/main" objectType="CheckBox" lockText="1" noThreeD="1"/>
</file>

<file path=xl/ctrlProps/ctrlProp52.xml><?xml version="1.0" encoding="utf-8"?>
<formControlPr xmlns="http://schemas.microsoft.com/office/spreadsheetml/2009/9/main" objectType="CheckBox" lockText="1" noThreeD="1"/>
</file>

<file path=xl/ctrlProps/ctrlProp53.xml><?xml version="1.0" encoding="utf-8"?>
<formControlPr xmlns="http://schemas.microsoft.com/office/spreadsheetml/2009/9/main" objectType="CheckBox" lockText="1" noThreeD="1"/>
</file>

<file path=xl/ctrlProps/ctrlProp54.xml><?xml version="1.0" encoding="utf-8"?>
<formControlPr xmlns="http://schemas.microsoft.com/office/spreadsheetml/2009/9/main" objectType="CheckBox" lockText="1" noThreeD="1"/>
</file>

<file path=xl/ctrlProps/ctrlProp55.xml><?xml version="1.0" encoding="utf-8"?>
<formControlPr xmlns="http://schemas.microsoft.com/office/spreadsheetml/2009/9/main" objectType="CheckBox" lockText="1" noThreeD="1"/>
</file>

<file path=xl/ctrlProps/ctrlProp56.xml><?xml version="1.0" encoding="utf-8"?>
<formControlPr xmlns="http://schemas.microsoft.com/office/spreadsheetml/2009/9/main" objectType="CheckBox" lockText="1" noThreeD="1"/>
</file>

<file path=xl/ctrlProps/ctrlProp57.xml><?xml version="1.0" encoding="utf-8"?>
<formControlPr xmlns="http://schemas.microsoft.com/office/spreadsheetml/2009/9/main" objectType="CheckBox" lockText="1" noThreeD="1"/>
</file>

<file path=xl/ctrlProps/ctrlProp58.xml><?xml version="1.0" encoding="utf-8"?>
<formControlPr xmlns="http://schemas.microsoft.com/office/spreadsheetml/2009/9/main" objectType="CheckBox" lockText="1" noThreeD="1"/>
</file>

<file path=xl/ctrlProps/ctrlProp59.xml><?xml version="1.0" encoding="utf-8"?>
<formControlPr xmlns="http://schemas.microsoft.com/office/spreadsheetml/2009/9/main" objectType="CheckBox" lockText="1" noThreeD="1"/>
</file>

<file path=xl/ctrlProps/ctrlProp60.xml><?xml version="1.0" encoding="utf-8"?>
<formControlPr xmlns="http://schemas.microsoft.com/office/spreadsheetml/2009/9/main" objectType="CheckBox" lockText="1" noThreeD="1"/>
</file>

<file path=xl/ctrlProps/ctrlProp61.xml><?xml version="1.0" encoding="utf-8"?>
<formControlPr xmlns="http://schemas.microsoft.com/office/spreadsheetml/2009/9/main" objectType="CheckBox" lockText="1" noThreeD="1"/>
</file>

<file path=xl/ctrlProps/ctrlProp62.xml><?xml version="1.0" encoding="utf-8"?>
<formControlPr xmlns="http://schemas.microsoft.com/office/spreadsheetml/2009/9/main" objectType="CheckBox" lockText="1" noThreeD="1"/>
</file>

<file path=xl/ctrlProps/ctrlProp63.xml><?xml version="1.0" encoding="utf-8"?>
<formControlPr xmlns="http://schemas.microsoft.com/office/spreadsheetml/2009/9/main" objectType="CheckBox" lockText="1" noThreeD="1"/>
</file>

<file path=xl/ctrlProps/ctrlProp64.xml><?xml version="1.0" encoding="utf-8"?>
<formControlPr xmlns="http://schemas.microsoft.com/office/spreadsheetml/2009/9/main" objectType="CheckBox" lockText="1" noThreeD="1"/>
</file>

<file path=xl/ctrlProps/ctrlProp65.xml><?xml version="1.0" encoding="utf-8"?>
<formControlPr xmlns="http://schemas.microsoft.com/office/spreadsheetml/2009/9/main" objectType="CheckBox" lockText="1" noThreeD="1"/>
</file>

<file path=xl/ctrlProps/ctrlProp66.xml><?xml version="1.0" encoding="utf-8"?>
<formControlPr xmlns="http://schemas.microsoft.com/office/spreadsheetml/2009/9/main" objectType="CheckBox" lockText="1" noThreeD="1"/>
</file>

<file path=xl/ctrlProps/ctrlProp67.xml><?xml version="1.0" encoding="utf-8"?>
<formControlPr xmlns="http://schemas.microsoft.com/office/spreadsheetml/2009/9/main" objectType="CheckBox" lockText="1" noThreeD="1"/>
</file>

<file path=xl/ctrlProps/ctrlProp68.xml><?xml version="1.0" encoding="utf-8"?>
<formControlPr xmlns="http://schemas.microsoft.com/office/spreadsheetml/2009/9/main" objectType="CheckBox" lockText="1" noThreeD="1"/>
</file>

<file path=xl/ctrlProps/ctrlProp69.xml><?xml version="1.0" encoding="utf-8"?>
<formControlPr xmlns="http://schemas.microsoft.com/office/spreadsheetml/2009/9/main" objectType="CheckBox" lockText="1" noThreeD="1"/>
</file>

<file path=xl/ctrlProps/ctrlProp70.xml><?xml version="1.0" encoding="utf-8"?>
<formControlPr xmlns="http://schemas.microsoft.com/office/spreadsheetml/2009/9/main" objectType="CheckBox" lockText="1" noThreeD="1"/>
</file>

<file path=xl/ctrlProps/ctrlProp71.xml><?xml version="1.0" encoding="utf-8"?>
<formControlPr xmlns="http://schemas.microsoft.com/office/spreadsheetml/2009/9/main" objectType="CheckBox" lockText="1" noThreeD="1"/>
</file>

<file path=xl/ctrlProps/ctrlProp72.xml><?xml version="1.0" encoding="utf-8"?>
<formControlPr xmlns="http://schemas.microsoft.com/office/spreadsheetml/2009/9/main" objectType="CheckBox" lockText="1" noThreeD="1"/>
</file>

<file path=xl/ctrlProps/ctrlProp73.xml><?xml version="1.0" encoding="utf-8"?>
<formControlPr xmlns="http://schemas.microsoft.com/office/spreadsheetml/2009/9/main" objectType="CheckBox" lockText="1" noThreeD="1"/>
</file>

<file path=xl/ctrlProps/ctrlProp74.xml><?xml version="1.0" encoding="utf-8"?>
<formControlPr xmlns="http://schemas.microsoft.com/office/spreadsheetml/2009/9/main" objectType="CheckBox" lockText="1" noThreeD="1"/>
</file>

<file path=xl/ctrlProps/ctrlProp75.xml><?xml version="1.0" encoding="utf-8"?>
<formControlPr xmlns="http://schemas.microsoft.com/office/spreadsheetml/2009/9/main" objectType="CheckBox" lockText="1" noThreeD="1"/>
</file>

<file path=xl/ctrlProps/ctrlProp76.xml><?xml version="1.0" encoding="utf-8"?>
<formControlPr xmlns="http://schemas.microsoft.com/office/spreadsheetml/2009/9/main" objectType="CheckBox" lockText="1" noThreeD="1"/>
</file>

<file path=xl/ctrlProps/ctrlProp77.xml><?xml version="1.0" encoding="utf-8"?>
<formControlPr xmlns="http://schemas.microsoft.com/office/spreadsheetml/2009/9/main" objectType="CheckBox" lockText="1" noThreeD="1"/>
</file>

<file path=xl/ctrlProps/ctrlProp78.xml><?xml version="1.0" encoding="utf-8"?>
<formControlPr xmlns="http://schemas.microsoft.com/office/spreadsheetml/2009/9/main" objectType="CheckBox" lockText="1" noThreeD="1"/>
</file>

<file path=xl/ctrlProps/ctrlProp79.xml><?xml version="1.0" encoding="utf-8"?>
<formControlPr xmlns="http://schemas.microsoft.com/office/spreadsheetml/2009/9/main" objectType="CheckBox" lockText="1" noThreeD="1"/>
</file>

<file path=xl/ctrlProps/ctrlProp80.xml><?xml version="1.0" encoding="utf-8"?>
<formControlPr xmlns="http://schemas.microsoft.com/office/spreadsheetml/2009/9/main" objectType="CheckBox" lockText="1" noThreeD="1"/>
</file>

<file path=xl/ctrlProps/ctrlProp81.xml><?xml version="1.0" encoding="utf-8"?>
<formControlPr xmlns="http://schemas.microsoft.com/office/spreadsheetml/2009/9/main" objectType="CheckBox" lockText="1" noThreeD="1"/>
</file>

<file path=xl/ctrlProps/ctrlProp82.xml><?xml version="1.0" encoding="utf-8"?>
<formControlPr xmlns="http://schemas.microsoft.com/office/spreadsheetml/2009/9/main" objectType="CheckBox" lockText="1" noThreeD="1"/>
</file>

<file path=xl/ctrlProps/ctrlProp83.xml><?xml version="1.0" encoding="utf-8"?>
<formControlPr xmlns="http://schemas.microsoft.com/office/spreadsheetml/2009/9/main" objectType="CheckBox" lockText="1" noThreeD="1"/>
</file>

<file path=xl/ctrlProps/ctrlProp84.xml><?xml version="1.0" encoding="utf-8"?>
<formControlPr xmlns="http://schemas.microsoft.com/office/spreadsheetml/2009/9/main" objectType="CheckBox" lockText="1" noThreeD="1"/>
</file>

<file path=xl/ctrlProps/ctrlProp85.xml><?xml version="1.0" encoding="utf-8"?>
<formControlPr xmlns="http://schemas.microsoft.com/office/spreadsheetml/2009/9/main" objectType="CheckBox" lockText="1" noThreeD="1"/>
</file>

<file path=xl/ctrlProps/ctrlProp86.xml><?xml version="1.0" encoding="utf-8"?>
<formControlPr xmlns="http://schemas.microsoft.com/office/spreadsheetml/2009/9/main" objectType="CheckBox" lockText="1" noThreeD="1"/>
</file>

<file path=xl/ctrlProps/ctrlProp87.xml><?xml version="1.0" encoding="utf-8"?>
<formControlPr xmlns="http://schemas.microsoft.com/office/spreadsheetml/2009/9/main" objectType="CheckBox" lockText="1" noThreeD="1"/>
</file>

<file path=xl/ctrlProps/ctrlProp88.xml><?xml version="1.0" encoding="utf-8"?>
<formControlPr xmlns="http://schemas.microsoft.com/office/spreadsheetml/2009/9/main" objectType="CheckBox" lockText="1" noThreeD="1"/>
</file>

<file path=xl/ctrlProps/ctrlProp89.xml><?xml version="1.0" encoding="utf-8"?>
<formControlPr xmlns="http://schemas.microsoft.com/office/spreadsheetml/2009/9/main" objectType="CheckBox" lockText="1" noThreeD="1"/>
</file>

<file path=xl/ctrlProps/ctrlProp90.xml><?xml version="1.0" encoding="utf-8"?>
<formControlPr xmlns="http://schemas.microsoft.com/office/spreadsheetml/2009/9/main" objectType="CheckBox" lockText="1" noThreeD="1"/>
</file>

<file path=xl/ctrlProps/ctrlProp91.xml><?xml version="1.0" encoding="utf-8"?>
<formControlPr xmlns="http://schemas.microsoft.com/office/spreadsheetml/2009/9/main" objectType="CheckBox" lockText="1" noThreeD="1"/>
</file>

<file path=xl/ctrlProps/ctrlProp92.xml><?xml version="1.0" encoding="utf-8"?>
<formControlPr xmlns="http://schemas.microsoft.com/office/spreadsheetml/2009/9/main" objectType="CheckBox" lockText="1" noThreeD="1"/>
</file>

<file path=xl/ctrlProps/ctrlProp93.xml><?xml version="1.0" encoding="utf-8"?>
<formControlPr xmlns="http://schemas.microsoft.com/office/spreadsheetml/2009/9/main" objectType="CheckBox" lockText="1" noThreeD="1"/>
</file>

<file path=xl/ctrlProps/ctrlProp94.xml><?xml version="1.0" encoding="utf-8"?>
<formControlPr xmlns="http://schemas.microsoft.com/office/spreadsheetml/2009/9/main" objectType="CheckBox" lockText="1" noThreeD="1"/>
</file>

<file path=xl/ctrlProps/ctrlProp95.xml><?xml version="1.0" encoding="utf-8"?>
<formControlPr xmlns="http://schemas.microsoft.com/office/spreadsheetml/2009/9/main" objectType="CheckBox" lockText="1" noThreeD="1"/>
</file>

<file path=xl/ctrlProps/ctrlProp96.xml><?xml version="1.0" encoding="utf-8"?>
<formControlPr xmlns="http://schemas.microsoft.com/office/spreadsheetml/2009/9/main" objectType="CheckBox" lockText="1" noThreeD="1"/>
</file>

<file path=xl/ctrlProps/ctrlProp97.xml><?xml version="1.0" encoding="utf-8"?>
<formControlPr xmlns="http://schemas.microsoft.com/office/spreadsheetml/2009/9/main" objectType="CheckBox" lockText="1" noThreeD="1"/>
</file>

<file path=xl/ctrlProps/ctrlProp98.xml><?xml version="1.0" encoding="utf-8"?>
<formControlPr xmlns="http://schemas.microsoft.com/office/spreadsheetml/2009/9/main" objectType="CheckBox" lockText="1" noThreeD="1"/>
</file>

<file path=xl/ctrlProps/ctrlProp99.xml><?xml version="1.0" encoding="utf-8"?>
<formControlPr xmlns="http://schemas.microsoft.com/office/spreadsheetml/2009/9/main" objectType="CheckBox" lockText="1" noThreeD="1"/>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2</xdr:col>
          <xdr:colOff>488950</xdr:colOff>
          <xdr:row>40</xdr:row>
          <xdr:rowOff>38100</xdr:rowOff>
        </xdr:from>
        <xdr:to>
          <xdr:col>5</xdr:col>
          <xdr:colOff>19050</xdr:colOff>
          <xdr:row>41</xdr:row>
          <xdr:rowOff>31750</xdr:rowOff>
        </xdr:to>
        <xdr:sp macro="" textlink="">
          <xdr:nvSpPr>
            <xdr:cNvPr id="2049" name="Check Box 1" hidden="1">
              <a:extLst>
                <a:ext uri="{63B3BB69-23CF-44E3-9099-C40C66FF867C}">
                  <a14:compatExt spid="_x0000_s2049"/>
                </a:ext>
                <a:ext uri="{FF2B5EF4-FFF2-40B4-BE49-F238E27FC236}">
                  <a16:creationId xmlns:a16="http://schemas.microsoft.com/office/drawing/2014/main" id="{00000000-0008-0000-0000-00000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手続き終了済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107950</xdr:colOff>
          <xdr:row>47</xdr:row>
          <xdr:rowOff>19050</xdr:rowOff>
        </xdr:from>
        <xdr:to>
          <xdr:col>3</xdr:col>
          <xdr:colOff>152400</xdr:colOff>
          <xdr:row>47</xdr:row>
          <xdr:rowOff>209550</xdr:rowOff>
        </xdr:to>
        <xdr:sp macro="" textlink="">
          <xdr:nvSpPr>
            <xdr:cNvPr id="2050" name="Check Box 2" hidden="1">
              <a:extLst>
                <a:ext uri="{63B3BB69-23CF-44E3-9099-C40C66FF867C}">
                  <a14:compatExt spid="_x0000_s2050"/>
                </a:ext>
                <a:ext uri="{FF2B5EF4-FFF2-40B4-BE49-F238E27FC236}">
                  <a16:creationId xmlns:a16="http://schemas.microsoft.com/office/drawing/2014/main" id="{00000000-0008-0000-0000-00000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浄化槽</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19050</xdr:colOff>
          <xdr:row>47</xdr:row>
          <xdr:rowOff>19050</xdr:rowOff>
        </xdr:from>
        <xdr:to>
          <xdr:col>6</xdr:col>
          <xdr:colOff>38100</xdr:colOff>
          <xdr:row>47</xdr:row>
          <xdr:rowOff>209550</xdr:rowOff>
        </xdr:to>
        <xdr:sp macro="" textlink="">
          <xdr:nvSpPr>
            <xdr:cNvPr id="2051" name="Check Box 3" hidden="1">
              <a:extLst>
                <a:ext uri="{63B3BB69-23CF-44E3-9099-C40C66FF867C}">
                  <a14:compatExt spid="_x0000_s2051"/>
                </a:ext>
                <a:ext uri="{FF2B5EF4-FFF2-40B4-BE49-F238E27FC236}">
                  <a16:creationId xmlns:a16="http://schemas.microsoft.com/office/drawing/2014/main" id="{00000000-0008-0000-0000-00000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ビル衛生管理法</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12700</xdr:colOff>
          <xdr:row>55</xdr:row>
          <xdr:rowOff>0</xdr:rowOff>
        </xdr:from>
        <xdr:to>
          <xdr:col>1</xdr:col>
          <xdr:colOff>622300</xdr:colOff>
          <xdr:row>56</xdr:row>
          <xdr:rowOff>19050</xdr:rowOff>
        </xdr:to>
        <xdr:sp macro="" textlink="">
          <xdr:nvSpPr>
            <xdr:cNvPr id="2052" name="Check Box 4" hidden="1">
              <a:extLst>
                <a:ext uri="{63B3BB69-23CF-44E3-9099-C40C66FF867C}">
                  <a14:compatExt spid="_x0000_s2052"/>
                </a:ext>
                <a:ext uri="{FF2B5EF4-FFF2-40B4-BE49-F238E27FC236}">
                  <a16:creationId xmlns:a16="http://schemas.microsoft.com/office/drawing/2014/main" id="{00000000-0008-0000-0000-00000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建築主</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95250</xdr:colOff>
          <xdr:row>55</xdr:row>
          <xdr:rowOff>0</xdr:rowOff>
        </xdr:from>
        <xdr:to>
          <xdr:col>12</xdr:col>
          <xdr:colOff>603250</xdr:colOff>
          <xdr:row>56</xdr:row>
          <xdr:rowOff>19050</xdr:rowOff>
        </xdr:to>
        <xdr:sp macro="" textlink="">
          <xdr:nvSpPr>
            <xdr:cNvPr id="2053" name="Check Box 5" hidden="1">
              <a:extLst>
                <a:ext uri="{63B3BB69-23CF-44E3-9099-C40C66FF867C}">
                  <a14:compatExt spid="_x0000_s2053"/>
                </a:ext>
                <a:ext uri="{FF2B5EF4-FFF2-40B4-BE49-F238E27FC236}">
                  <a16:creationId xmlns:a16="http://schemas.microsoft.com/office/drawing/2014/main" id="{00000000-0008-0000-0000-00000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736600</xdr:colOff>
          <xdr:row>55</xdr:row>
          <xdr:rowOff>0</xdr:rowOff>
        </xdr:from>
        <xdr:to>
          <xdr:col>2</xdr:col>
          <xdr:colOff>584200</xdr:colOff>
          <xdr:row>56</xdr:row>
          <xdr:rowOff>19050</xdr:rowOff>
        </xdr:to>
        <xdr:sp macro="" textlink="">
          <xdr:nvSpPr>
            <xdr:cNvPr id="2054" name="Check Box 6" hidden="1">
              <a:extLst>
                <a:ext uri="{63B3BB69-23CF-44E3-9099-C40C66FF867C}">
                  <a14:compatExt spid="_x0000_s2054"/>
                </a:ext>
                <a:ext uri="{FF2B5EF4-FFF2-40B4-BE49-F238E27FC236}">
                  <a16:creationId xmlns:a16="http://schemas.microsoft.com/office/drawing/2014/main" id="{00000000-0008-0000-0000-00000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代理者</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133350</xdr:colOff>
          <xdr:row>46</xdr:row>
          <xdr:rowOff>31750</xdr:rowOff>
        </xdr:from>
        <xdr:to>
          <xdr:col>8</xdr:col>
          <xdr:colOff>203200</xdr:colOff>
          <xdr:row>46</xdr:row>
          <xdr:rowOff>228600</xdr:rowOff>
        </xdr:to>
        <xdr:sp macro="" textlink="">
          <xdr:nvSpPr>
            <xdr:cNvPr id="2055" name="Check Box 7" hidden="1">
              <a:extLst>
                <a:ext uri="{63B3BB69-23CF-44E3-9099-C40C66FF867C}">
                  <a14:compatExt spid="_x0000_s2055"/>
                </a:ext>
                <a:ext uri="{FF2B5EF4-FFF2-40B4-BE49-F238E27FC236}">
                  <a16:creationId xmlns:a16="http://schemas.microsoft.com/office/drawing/2014/main" id="{00000000-0008-0000-0000-00000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地区計画</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488950</xdr:colOff>
          <xdr:row>42</xdr:row>
          <xdr:rowOff>31750</xdr:rowOff>
        </xdr:from>
        <xdr:to>
          <xdr:col>7</xdr:col>
          <xdr:colOff>260350</xdr:colOff>
          <xdr:row>42</xdr:row>
          <xdr:rowOff>228600</xdr:rowOff>
        </xdr:to>
        <xdr:sp macro="" textlink="">
          <xdr:nvSpPr>
            <xdr:cNvPr id="2056" name="Check Box 8" hidden="1">
              <a:extLst>
                <a:ext uri="{63B3BB69-23CF-44E3-9099-C40C66FF867C}">
                  <a14:compatExt spid="_x0000_s2056"/>
                </a:ext>
                <a:ext uri="{FF2B5EF4-FFF2-40B4-BE49-F238E27FC236}">
                  <a16:creationId xmlns:a16="http://schemas.microsoft.com/office/drawing/2014/main" id="{00000000-0008-0000-0000-00000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対象外であることを、行政庁に確認済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190500</xdr:colOff>
          <xdr:row>55</xdr:row>
          <xdr:rowOff>0</xdr:rowOff>
        </xdr:from>
        <xdr:to>
          <xdr:col>9</xdr:col>
          <xdr:colOff>146050</xdr:colOff>
          <xdr:row>56</xdr:row>
          <xdr:rowOff>19050</xdr:rowOff>
        </xdr:to>
        <xdr:sp macro="" textlink="">
          <xdr:nvSpPr>
            <xdr:cNvPr id="2057" name="Check Box 9" hidden="1">
              <a:extLst>
                <a:ext uri="{63B3BB69-23CF-44E3-9099-C40C66FF867C}">
                  <a14:compatExt spid="_x0000_s2057"/>
                </a:ext>
                <a:ext uri="{FF2B5EF4-FFF2-40B4-BE49-F238E27FC236}">
                  <a16:creationId xmlns:a16="http://schemas.microsoft.com/office/drawing/2014/main" id="{00000000-0008-0000-0000-00000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代表となる設計者</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260350</xdr:colOff>
          <xdr:row>55</xdr:row>
          <xdr:rowOff>0</xdr:rowOff>
        </xdr:from>
        <xdr:to>
          <xdr:col>10</xdr:col>
          <xdr:colOff>565150</xdr:colOff>
          <xdr:row>56</xdr:row>
          <xdr:rowOff>19050</xdr:rowOff>
        </xdr:to>
        <xdr:sp macro="" textlink="">
          <xdr:nvSpPr>
            <xdr:cNvPr id="2058" name="Check Box 10" hidden="1">
              <a:extLst>
                <a:ext uri="{63B3BB69-23CF-44E3-9099-C40C66FF867C}">
                  <a14:compatExt spid="_x0000_s2058"/>
                </a:ext>
                <a:ext uri="{FF2B5EF4-FFF2-40B4-BE49-F238E27FC236}">
                  <a16:creationId xmlns:a16="http://schemas.microsoft.com/office/drawing/2014/main" id="{00000000-0008-0000-0000-00000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工事施工者</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419100</xdr:colOff>
          <xdr:row>6</xdr:row>
          <xdr:rowOff>19050</xdr:rowOff>
        </xdr:from>
        <xdr:to>
          <xdr:col>2</xdr:col>
          <xdr:colOff>666750</xdr:colOff>
          <xdr:row>6</xdr:row>
          <xdr:rowOff>228600</xdr:rowOff>
        </xdr:to>
        <xdr:sp macro="" textlink="">
          <xdr:nvSpPr>
            <xdr:cNvPr id="2059" name="Check Box 11" hidden="1">
              <a:extLst>
                <a:ext uri="{63B3BB69-23CF-44E3-9099-C40C66FF867C}">
                  <a14:compatExt spid="_x0000_s2059"/>
                </a:ext>
                <a:ext uri="{FF2B5EF4-FFF2-40B4-BE49-F238E27FC236}">
                  <a16:creationId xmlns:a16="http://schemas.microsoft.com/office/drawing/2014/main" id="{00000000-0008-0000-0000-00000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33</xdr:row>
          <xdr:rowOff>31750</xdr:rowOff>
        </xdr:from>
        <xdr:to>
          <xdr:col>4</xdr:col>
          <xdr:colOff>171450</xdr:colOff>
          <xdr:row>34</xdr:row>
          <xdr:rowOff>31750</xdr:rowOff>
        </xdr:to>
        <xdr:sp macro="" textlink="">
          <xdr:nvSpPr>
            <xdr:cNvPr id="2060" name="Check Box 12" hidden="1">
              <a:extLst>
                <a:ext uri="{63B3BB69-23CF-44E3-9099-C40C66FF867C}">
                  <a14:compatExt spid="_x0000_s2060"/>
                </a:ext>
                <a:ext uri="{FF2B5EF4-FFF2-40B4-BE49-F238E27FC236}">
                  <a16:creationId xmlns:a16="http://schemas.microsoft.com/office/drawing/2014/main" id="{00000000-0008-0000-0000-00000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全館避難安全検証法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35</xdr:row>
          <xdr:rowOff>31750</xdr:rowOff>
        </xdr:from>
        <xdr:to>
          <xdr:col>4</xdr:col>
          <xdr:colOff>133350</xdr:colOff>
          <xdr:row>36</xdr:row>
          <xdr:rowOff>31750</xdr:rowOff>
        </xdr:to>
        <xdr:sp macro="" textlink="">
          <xdr:nvSpPr>
            <xdr:cNvPr id="2061" name="Check Box 13" hidden="1">
              <a:extLst>
                <a:ext uri="{63B3BB69-23CF-44E3-9099-C40C66FF867C}">
                  <a14:compatExt spid="_x0000_s2061"/>
                </a:ext>
                <a:ext uri="{FF2B5EF4-FFF2-40B4-BE49-F238E27FC236}">
                  <a16:creationId xmlns:a16="http://schemas.microsoft.com/office/drawing/2014/main" id="{00000000-0008-0000-0000-00000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防火区画検証法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36</xdr:row>
          <xdr:rowOff>31750</xdr:rowOff>
        </xdr:from>
        <xdr:to>
          <xdr:col>4</xdr:col>
          <xdr:colOff>69850</xdr:colOff>
          <xdr:row>37</xdr:row>
          <xdr:rowOff>31750</xdr:rowOff>
        </xdr:to>
        <xdr:sp macro="" textlink="">
          <xdr:nvSpPr>
            <xdr:cNvPr id="2062" name="Check Box 14" hidden="1">
              <a:extLst>
                <a:ext uri="{63B3BB69-23CF-44E3-9099-C40C66FF867C}">
                  <a14:compatExt spid="_x0000_s2062"/>
                </a:ext>
                <a:ext uri="{FF2B5EF4-FFF2-40B4-BE49-F238E27FC236}">
                  <a16:creationId xmlns:a16="http://schemas.microsoft.com/office/drawing/2014/main" id="{00000000-0008-0000-0000-00000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通常火災終了時間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29</xdr:row>
          <xdr:rowOff>31750</xdr:rowOff>
        </xdr:from>
        <xdr:to>
          <xdr:col>4</xdr:col>
          <xdr:colOff>171450</xdr:colOff>
          <xdr:row>31</xdr:row>
          <xdr:rowOff>31750</xdr:rowOff>
        </xdr:to>
        <xdr:sp macro="" textlink="">
          <xdr:nvSpPr>
            <xdr:cNvPr id="2063" name="Check Box 15" hidden="1">
              <a:extLst>
                <a:ext uri="{63B3BB69-23CF-44E3-9099-C40C66FF867C}">
                  <a14:compatExt spid="_x0000_s2063"/>
                </a:ext>
                <a:ext uri="{FF2B5EF4-FFF2-40B4-BE49-F238E27FC236}">
                  <a16:creationId xmlns:a16="http://schemas.microsoft.com/office/drawing/2014/main" id="{00000000-0008-0000-0000-00000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特定天井等を有するもの　　適用棟</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27</xdr:row>
          <xdr:rowOff>31750</xdr:rowOff>
        </xdr:from>
        <xdr:to>
          <xdr:col>1</xdr:col>
          <xdr:colOff>755650</xdr:colOff>
          <xdr:row>29</xdr:row>
          <xdr:rowOff>31750</xdr:rowOff>
        </xdr:to>
        <xdr:sp macro="" textlink="">
          <xdr:nvSpPr>
            <xdr:cNvPr id="2064" name="Check Box 16" hidden="1">
              <a:extLst>
                <a:ext uri="{63B3BB69-23CF-44E3-9099-C40C66FF867C}">
                  <a14:compatExt spid="_x0000_s2064"/>
                </a:ext>
                <a:ext uri="{FF2B5EF4-FFF2-40B4-BE49-F238E27FC236}">
                  <a16:creationId xmlns:a16="http://schemas.microsoft.com/office/drawing/2014/main" id="{00000000-0008-0000-0000-00001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天空率</a:t>
              </a:r>
            </a:p>
          </xdr:txBody>
        </xdr:sp>
        <xdr:clientData/>
      </xdr:twoCellAnchor>
    </mc:Choice>
    <mc:Fallback/>
  </mc:AlternateContent>
  <xdr:oneCellAnchor>
    <xdr:from>
      <xdr:col>6</xdr:col>
      <xdr:colOff>245994</xdr:colOff>
      <xdr:row>0</xdr:row>
      <xdr:rowOff>176068</xdr:rowOff>
    </xdr:from>
    <xdr:ext cx="3230631" cy="392800"/>
    <xdr:sp macro="" textlink="">
      <xdr:nvSpPr>
        <xdr:cNvPr id="3" name="テキスト ボックス 2">
          <a:extLst>
            <a:ext uri="{FF2B5EF4-FFF2-40B4-BE49-F238E27FC236}">
              <a16:creationId xmlns:a16="http://schemas.microsoft.com/office/drawing/2014/main" id="{771924BE-CE10-4D25-B790-B62ABD72E92B}"/>
            </a:ext>
          </a:extLst>
        </xdr:cNvPr>
        <xdr:cNvSpPr txBox="1"/>
      </xdr:nvSpPr>
      <xdr:spPr>
        <a:xfrm>
          <a:off x="3732144" y="176068"/>
          <a:ext cx="3230631" cy="392800"/>
        </a:xfrm>
        <a:prstGeom prst="rect">
          <a:avLst/>
        </a:prstGeom>
        <a:solidFill>
          <a:schemeClr val="bg1">
            <a:lumMod val="95000"/>
          </a:schemeClr>
        </a:solidFill>
        <a:ln w="15875">
          <a:solidFill>
            <a:sysClr val="windowText" lastClr="000000"/>
          </a:solidFill>
        </a:ln>
      </xdr:spPr>
      <xdr:style>
        <a:lnRef idx="0">
          <a:scrgbClr r="0" g="0" b="0"/>
        </a:lnRef>
        <a:fillRef idx="0">
          <a:scrgbClr r="0" g="0" b="0"/>
        </a:fillRef>
        <a:effectRef idx="0">
          <a:scrgbClr r="0" g="0" b="0"/>
        </a:effectRef>
        <a:fontRef idx="minor">
          <a:schemeClr val="tx1"/>
        </a:fontRef>
      </xdr:style>
      <xdr:txBody>
        <a:bodyPr vertOverflow="clip" horzOverflow="clip" wrap="square" rtlCol="0" anchor="ctr">
          <a:spAutoFit/>
        </a:bodyPr>
        <a:lstStyle/>
        <a:p>
          <a:pPr algn="ctr"/>
          <a:r>
            <a:rPr kumimoji="1" lang="ja-JP" altLang="en-US" sz="1400" b="1"/>
            <a:t>審　査　受　付　票</a:t>
          </a:r>
          <a:r>
            <a:rPr kumimoji="1" lang="ja-JP" altLang="en-US" sz="1200" b="1"/>
            <a:t>（</a:t>
          </a:r>
          <a:r>
            <a:rPr kumimoji="1" lang="en-US" altLang="ja-JP" sz="1200" b="1"/>
            <a:t>1/2</a:t>
          </a:r>
          <a:r>
            <a:rPr kumimoji="1" lang="ja-JP" altLang="en-US" sz="1200" b="1"/>
            <a:t>）　</a:t>
          </a:r>
          <a:endParaRPr kumimoji="1" lang="ja-JP" altLang="en-US" sz="1400" b="1"/>
        </a:p>
      </xdr:txBody>
    </xdr:sp>
    <xdr:clientData/>
  </xdr:oneCellAnchor>
  <mc:AlternateContent xmlns:mc="http://schemas.openxmlformats.org/markup-compatibility/2006">
    <mc:Choice xmlns:a14="http://schemas.microsoft.com/office/drawing/2010/main" Requires="a14">
      <xdr:twoCellAnchor editAs="oneCell">
        <xdr:from>
          <xdr:col>3</xdr:col>
          <xdr:colOff>19050</xdr:colOff>
          <xdr:row>44</xdr:row>
          <xdr:rowOff>38100</xdr:rowOff>
        </xdr:from>
        <xdr:to>
          <xdr:col>4</xdr:col>
          <xdr:colOff>38100</xdr:colOff>
          <xdr:row>44</xdr:row>
          <xdr:rowOff>228600</xdr:rowOff>
        </xdr:to>
        <xdr:sp macro="" textlink="">
          <xdr:nvSpPr>
            <xdr:cNvPr id="2065" name="Check Box 17" hidden="1">
              <a:extLst>
                <a:ext uri="{63B3BB69-23CF-44E3-9099-C40C66FF867C}">
                  <a14:compatExt spid="_x0000_s2065"/>
                </a:ext>
                <a:ext uri="{FF2B5EF4-FFF2-40B4-BE49-F238E27FC236}">
                  <a16:creationId xmlns:a16="http://schemas.microsoft.com/office/drawing/2014/main" id="{00000000-0008-0000-0000-00001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29条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488950</xdr:colOff>
          <xdr:row>43</xdr:row>
          <xdr:rowOff>19050</xdr:rowOff>
        </xdr:from>
        <xdr:to>
          <xdr:col>7</xdr:col>
          <xdr:colOff>260350</xdr:colOff>
          <xdr:row>43</xdr:row>
          <xdr:rowOff>209550</xdr:rowOff>
        </xdr:to>
        <xdr:sp macro="" textlink="">
          <xdr:nvSpPr>
            <xdr:cNvPr id="2066" name="Check Box 18" hidden="1">
              <a:extLst>
                <a:ext uri="{63B3BB69-23CF-44E3-9099-C40C66FF867C}">
                  <a14:compatExt spid="_x0000_s2066"/>
                </a:ext>
                <a:ext uri="{FF2B5EF4-FFF2-40B4-BE49-F238E27FC236}">
                  <a16:creationId xmlns:a16="http://schemas.microsoft.com/office/drawing/2014/main" id="{00000000-0008-0000-0000-00001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対象外であることを、行政庁に確認中</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127000</xdr:colOff>
          <xdr:row>44</xdr:row>
          <xdr:rowOff>38100</xdr:rowOff>
        </xdr:from>
        <xdr:to>
          <xdr:col>5</xdr:col>
          <xdr:colOff>609600</xdr:colOff>
          <xdr:row>44</xdr:row>
          <xdr:rowOff>228600</xdr:rowOff>
        </xdr:to>
        <xdr:sp macro="" textlink="">
          <xdr:nvSpPr>
            <xdr:cNvPr id="2067" name="Check Box 19" hidden="1">
              <a:extLst>
                <a:ext uri="{63B3BB69-23CF-44E3-9099-C40C66FF867C}">
                  <a14:compatExt spid="_x0000_s2067"/>
                </a:ext>
                <a:ext uri="{FF2B5EF4-FFF2-40B4-BE49-F238E27FC236}">
                  <a16:creationId xmlns:a16="http://schemas.microsoft.com/office/drawing/2014/main" id="{00000000-0008-0000-0000-00001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35条の２</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666750</xdr:colOff>
          <xdr:row>44</xdr:row>
          <xdr:rowOff>31750</xdr:rowOff>
        </xdr:from>
        <xdr:to>
          <xdr:col>7</xdr:col>
          <xdr:colOff>171450</xdr:colOff>
          <xdr:row>44</xdr:row>
          <xdr:rowOff>228600</xdr:rowOff>
        </xdr:to>
        <xdr:sp macro="" textlink="">
          <xdr:nvSpPr>
            <xdr:cNvPr id="2068" name="Check Box 20" hidden="1">
              <a:extLst>
                <a:ext uri="{63B3BB69-23CF-44E3-9099-C40C66FF867C}">
                  <a14:compatExt spid="_x0000_s2068"/>
                </a:ext>
                <a:ext uri="{FF2B5EF4-FFF2-40B4-BE49-F238E27FC236}">
                  <a16:creationId xmlns:a16="http://schemas.microsoft.com/office/drawing/2014/main" id="{00000000-0008-0000-0000-00001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41条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247650</xdr:colOff>
          <xdr:row>44</xdr:row>
          <xdr:rowOff>31750</xdr:rowOff>
        </xdr:from>
        <xdr:to>
          <xdr:col>8</xdr:col>
          <xdr:colOff>209550</xdr:colOff>
          <xdr:row>44</xdr:row>
          <xdr:rowOff>228600</xdr:rowOff>
        </xdr:to>
        <xdr:sp macro="" textlink="">
          <xdr:nvSpPr>
            <xdr:cNvPr id="2069" name="Check Box 21" hidden="1">
              <a:extLst>
                <a:ext uri="{63B3BB69-23CF-44E3-9099-C40C66FF867C}">
                  <a14:compatExt spid="_x0000_s2069"/>
                </a:ext>
                <a:ext uri="{FF2B5EF4-FFF2-40B4-BE49-F238E27FC236}">
                  <a16:creationId xmlns:a16="http://schemas.microsoft.com/office/drawing/2014/main" id="{00000000-0008-0000-0000-00001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42条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19050</xdr:colOff>
          <xdr:row>45</xdr:row>
          <xdr:rowOff>31750</xdr:rowOff>
        </xdr:from>
        <xdr:to>
          <xdr:col>4</xdr:col>
          <xdr:colOff>57150</xdr:colOff>
          <xdr:row>45</xdr:row>
          <xdr:rowOff>228600</xdr:rowOff>
        </xdr:to>
        <xdr:sp macro="" textlink="">
          <xdr:nvSpPr>
            <xdr:cNvPr id="2070" name="Check Box 22" hidden="1">
              <a:extLst>
                <a:ext uri="{63B3BB69-23CF-44E3-9099-C40C66FF867C}">
                  <a14:compatExt spid="_x0000_s2070"/>
                </a:ext>
                <a:ext uri="{FF2B5EF4-FFF2-40B4-BE49-F238E27FC236}">
                  <a16:creationId xmlns:a16="http://schemas.microsoft.com/office/drawing/2014/main" id="{00000000-0008-0000-0000-00001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43条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69850</xdr:colOff>
          <xdr:row>45</xdr:row>
          <xdr:rowOff>31750</xdr:rowOff>
        </xdr:from>
        <xdr:to>
          <xdr:col>5</xdr:col>
          <xdr:colOff>571500</xdr:colOff>
          <xdr:row>45</xdr:row>
          <xdr:rowOff>228600</xdr:rowOff>
        </xdr:to>
        <xdr:sp macro="" textlink="">
          <xdr:nvSpPr>
            <xdr:cNvPr id="2071" name="Check Box 23" hidden="1">
              <a:extLst>
                <a:ext uri="{63B3BB69-23CF-44E3-9099-C40C66FF867C}">
                  <a14:compatExt spid="_x0000_s2071"/>
                </a:ext>
                <a:ext uri="{FF2B5EF4-FFF2-40B4-BE49-F238E27FC236}">
                  <a16:creationId xmlns:a16="http://schemas.microsoft.com/office/drawing/2014/main" id="{00000000-0008-0000-0000-00001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53条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57150</xdr:colOff>
          <xdr:row>45</xdr:row>
          <xdr:rowOff>31750</xdr:rowOff>
        </xdr:from>
        <xdr:to>
          <xdr:col>7</xdr:col>
          <xdr:colOff>584200</xdr:colOff>
          <xdr:row>45</xdr:row>
          <xdr:rowOff>228600</xdr:rowOff>
        </xdr:to>
        <xdr:sp macro="" textlink="">
          <xdr:nvSpPr>
            <xdr:cNvPr id="2072" name="Check Box 24" hidden="1">
              <a:extLst>
                <a:ext uri="{63B3BB69-23CF-44E3-9099-C40C66FF867C}">
                  <a14:compatExt spid="_x0000_s2072"/>
                </a:ext>
                <a:ext uri="{FF2B5EF4-FFF2-40B4-BE49-F238E27FC236}">
                  <a16:creationId xmlns:a16="http://schemas.microsoft.com/office/drawing/2014/main" id="{00000000-0008-0000-0000-00001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規則60条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107950</xdr:colOff>
          <xdr:row>46</xdr:row>
          <xdr:rowOff>31750</xdr:rowOff>
        </xdr:from>
        <xdr:to>
          <xdr:col>3</xdr:col>
          <xdr:colOff>361950</xdr:colOff>
          <xdr:row>46</xdr:row>
          <xdr:rowOff>228600</xdr:rowOff>
        </xdr:to>
        <xdr:sp macro="" textlink="">
          <xdr:nvSpPr>
            <xdr:cNvPr id="2073" name="Check Box 25" hidden="1">
              <a:extLst>
                <a:ext uri="{63B3BB69-23CF-44E3-9099-C40C66FF867C}">
                  <a14:compatExt spid="_x0000_s2073"/>
                </a:ext>
                <a:ext uri="{FF2B5EF4-FFF2-40B4-BE49-F238E27FC236}">
                  <a16:creationId xmlns:a16="http://schemas.microsoft.com/office/drawing/2014/main" id="{00000000-0008-0000-0000-00001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駐車場法</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19050</xdr:colOff>
          <xdr:row>46</xdr:row>
          <xdr:rowOff>31750</xdr:rowOff>
        </xdr:from>
        <xdr:to>
          <xdr:col>5</xdr:col>
          <xdr:colOff>685800</xdr:colOff>
          <xdr:row>46</xdr:row>
          <xdr:rowOff>228600</xdr:rowOff>
        </xdr:to>
        <xdr:sp macro="" textlink="">
          <xdr:nvSpPr>
            <xdr:cNvPr id="2074" name="Check Box 26" hidden="1">
              <a:extLst>
                <a:ext uri="{63B3BB69-23CF-44E3-9099-C40C66FF867C}">
                  <a14:compatExt spid="_x0000_s2074"/>
                </a:ext>
                <a:ext uri="{FF2B5EF4-FFF2-40B4-BE49-F238E27FC236}">
                  <a16:creationId xmlns:a16="http://schemas.microsoft.com/office/drawing/2014/main" id="{00000000-0008-0000-0000-00001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都市緑地法</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19050</xdr:colOff>
          <xdr:row>19</xdr:row>
          <xdr:rowOff>12700</xdr:rowOff>
        </xdr:from>
        <xdr:to>
          <xdr:col>13</xdr:col>
          <xdr:colOff>76200</xdr:colOff>
          <xdr:row>20</xdr:row>
          <xdr:rowOff>0</xdr:rowOff>
        </xdr:to>
        <xdr:sp macro="" textlink="">
          <xdr:nvSpPr>
            <xdr:cNvPr id="2077" name="Check Box 29" hidden="1">
              <a:extLst>
                <a:ext uri="{63B3BB69-23CF-44E3-9099-C40C66FF867C}">
                  <a14:compatExt spid="_x0000_s2077"/>
                </a:ext>
                <a:ext uri="{FF2B5EF4-FFF2-40B4-BE49-F238E27FC236}">
                  <a16:creationId xmlns:a16="http://schemas.microsoft.com/office/drawing/2014/main" id="{00000000-0008-0000-0000-00001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別棟増築</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19050</xdr:colOff>
          <xdr:row>21</xdr:row>
          <xdr:rowOff>12700</xdr:rowOff>
        </xdr:from>
        <xdr:to>
          <xdr:col>13</xdr:col>
          <xdr:colOff>76200</xdr:colOff>
          <xdr:row>21</xdr:row>
          <xdr:rowOff>222250</xdr:rowOff>
        </xdr:to>
        <xdr:sp macro="" textlink="">
          <xdr:nvSpPr>
            <xdr:cNvPr id="2078" name="Check Box 30" hidden="1">
              <a:extLst>
                <a:ext uri="{63B3BB69-23CF-44E3-9099-C40C66FF867C}">
                  <a14:compatExt spid="_x0000_s2078"/>
                </a:ext>
                <a:ext uri="{FF2B5EF4-FFF2-40B4-BE49-F238E27FC236}">
                  <a16:creationId xmlns:a16="http://schemas.microsoft.com/office/drawing/2014/main" id="{00000000-0008-0000-0000-00001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一棟増築</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32</xdr:row>
          <xdr:rowOff>38100</xdr:rowOff>
        </xdr:from>
        <xdr:to>
          <xdr:col>5</xdr:col>
          <xdr:colOff>0</xdr:colOff>
          <xdr:row>33</xdr:row>
          <xdr:rowOff>31750</xdr:rowOff>
        </xdr:to>
        <xdr:sp macro="" textlink="">
          <xdr:nvSpPr>
            <xdr:cNvPr id="2079" name="Check Box 31" hidden="1">
              <a:extLst>
                <a:ext uri="{63B3BB69-23CF-44E3-9099-C40C66FF867C}">
                  <a14:compatExt spid="_x0000_s2079"/>
                </a:ext>
                <a:ext uri="{FF2B5EF4-FFF2-40B4-BE49-F238E27FC236}">
                  <a16:creationId xmlns:a16="http://schemas.microsoft.com/office/drawing/2014/main" id="{00000000-0008-0000-0000-00001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階避難安全検証法　適用階合計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488950</xdr:colOff>
          <xdr:row>41</xdr:row>
          <xdr:rowOff>31750</xdr:rowOff>
        </xdr:from>
        <xdr:to>
          <xdr:col>3</xdr:col>
          <xdr:colOff>488950</xdr:colOff>
          <xdr:row>41</xdr:row>
          <xdr:rowOff>228600</xdr:rowOff>
        </xdr:to>
        <xdr:sp macro="" textlink="">
          <xdr:nvSpPr>
            <xdr:cNvPr id="2080" name="Check Box 32" hidden="1">
              <a:extLst>
                <a:ext uri="{63B3BB69-23CF-44E3-9099-C40C66FF867C}">
                  <a14:compatExt spid="_x0000_s2080"/>
                </a:ext>
                <a:ext uri="{FF2B5EF4-FFF2-40B4-BE49-F238E27FC236}">
                  <a16:creationId xmlns:a16="http://schemas.microsoft.com/office/drawing/2014/main" id="{00000000-0008-0000-0000-00002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手続き中</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107950</xdr:colOff>
          <xdr:row>48</xdr:row>
          <xdr:rowOff>12700</xdr:rowOff>
        </xdr:from>
        <xdr:to>
          <xdr:col>3</xdr:col>
          <xdr:colOff>374650</xdr:colOff>
          <xdr:row>48</xdr:row>
          <xdr:rowOff>209550</xdr:rowOff>
        </xdr:to>
        <xdr:sp macro="" textlink="">
          <xdr:nvSpPr>
            <xdr:cNvPr id="2081" name="Check Box 33" hidden="1">
              <a:extLst>
                <a:ext uri="{63B3BB69-23CF-44E3-9099-C40C66FF867C}">
                  <a14:compatExt spid="_x0000_s2081"/>
                </a:ext>
                <a:ext uri="{FF2B5EF4-FFF2-40B4-BE49-F238E27FC236}">
                  <a16:creationId xmlns:a16="http://schemas.microsoft.com/office/drawing/2014/main" id="{00000000-0008-0000-0000-00002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その他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25</xdr:row>
          <xdr:rowOff>0</xdr:rowOff>
        </xdr:from>
        <xdr:to>
          <xdr:col>2</xdr:col>
          <xdr:colOff>279400</xdr:colOff>
          <xdr:row>27</xdr:row>
          <xdr:rowOff>31750</xdr:rowOff>
        </xdr:to>
        <xdr:sp macro="" textlink="">
          <xdr:nvSpPr>
            <xdr:cNvPr id="2082" name="Check Box 34" hidden="1">
              <a:extLst>
                <a:ext uri="{63B3BB69-23CF-44E3-9099-C40C66FF867C}">
                  <a14:compatExt spid="_x0000_s2082"/>
                </a:ext>
                <a:ext uri="{FF2B5EF4-FFF2-40B4-BE49-F238E27FC236}">
                  <a16:creationId xmlns:a16="http://schemas.microsoft.com/office/drawing/2014/main" id="{00000000-0008-0000-0000-00002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以下、該当なし</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393700</xdr:colOff>
          <xdr:row>61</xdr:row>
          <xdr:rowOff>0</xdr:rowOff>
        </xdr:from>
        <xdr:to>
          <xdr:col>3</xdr:col>
          <xdr:colOff>298450</xdr:colOff>
          <xdr:row>62</xdr:row>
          <xdr:rowOff>19050</xdr:rowOff>
        </xdr:to>
        <xdr:sp macro="" textlink="">
          <xdr:nvSpPr>
            <xdr:cNvPr id="2083" name="Check Box 35" hidden="1">
              <a:extLst>
                <a:ext uri="{63B3BB69-23CF-44E3-9099-C40C66FF867C}">
                  <a14:compatExt spid="_x0000_s2083"/>
                </a:ext>
                <a:ext uri="{FF2B5EF4-FFF2-40B4-BE49-F238E27FC236}">
                  <a16:creationId xmlns:a16="http://schemas.microsoft.com/office/drawing/2014/main" id="{00000000-0008-0000-0000-00002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建築主</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374650</xdr:colOff>
          <xdr:row>61</xdr:row>
          <xdr:rowOff>0</xdr:rowOff>
        </xdr:from>
        <xdr:to>
          <xdr:col>10</xdr:col>
          <xdr:colOff>495300</xdr:colOff>
          <xdr:row>62</xdr:row>
          <xdr:rowOff>19050</xdr:rowOff>
        </xdr:to>
        <xdr:sp macro="" textlink="">
          <xdr:nvSpPr>
            <xdr:cNvPr id="2084" name="Check Box 36" hidden="1">
              <a:extLst>
                <a:ext uri="{63B3BB69-23CF-44E3-9099-C40C66FF867C}">
                  <a14:compatExt spid="_x0000_s2084"/>
                </a:ext>
                <a:ext uri="{FF2B5EF4-FFF2-40B4-BE49-F238E27FC236}">
                  <a16:creationId xmlns:a16="http://schemas.microsoft.com/office/drawing/2014/main" id="{00000000-0008-0000-0000-00002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476250</xdr:colOff>
          <xdr:row>61</xdr:row>
          <xdr:rowOff>0</xdr:rowOff>
        </xdr:from>
        <xdr:to>
          <xdr:col>5</xdr:col>
          <xdr:colOff>298450</xdr:colOff>
          <xdr:row>62</xdr:row>
          <xdr:rowOff>19050</xdr:rowOff>
        </xdr:to>
        <xdr:sp macro="" textlink="">
          <xdr:nvSpPr>
            <xdr:cNvPr id="2085" name="Check Box 37" hidden="1">
              <a:extLst>
                <a:ext uri="{63B3BB69-23CF-44E3-9099-C40C66FF867C}">
                  <a14:compatExt spid="_x0000_s2085"/>
                </a:ext>
                <a:ext uri="{FF2B5EF4-FFF2-40B4-BE49-F238E27FC236}">
                  <a16:creationId xmlns:a16="http://schemas.microsoft.com/office/drawing/2014/main" id="{00000000-0008-0000-0000-00002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代理者</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260350</xdr:colOff>
          <xdr:row>60</xdr:row>
          <xdr:rowOff>38100</xdr:rowOff>
        </xdr:from>
        <xdr:to>
          <xdr:col>7</xdr:col>
          <xdr:colOff>508000</xdr:colOff>
          <xdr:row>61</xdr:row>
          <xdr:rowOff>0</xdr:rowOff>
        </xdr:to>
        <xdr:sp macro="" textlink="">
          <xdr:nvSpPr>
            <xdr:cNvPr id="2086" name="Check Box 38" hidden="1">
              <a:extLst>
                <a:ext uri="{63B3BB69-23CF-44E3-9099-C40C66FF867C}">
                  <a14:compatExt spid="_x0000_s2086"/>
                </a:ext>
                <a:ext uri="{FF2B5EF4-FFF2-40B4-BE49-F238E27FC236}">
                  <a16:creationId xmlns:a16="http://schemas.microsoft.com/office/drawing/2014/main" id="{00000000-0008-0000-0000-00002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受付時にBV窓口で受領</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88900</xdr:colOff>
          <xdr:row>60</xdr:row>
          <xdr:rowOff>38100</xdr:rowOff>
        </xdr:from>
        <xdr:to>
          <xdr:col>12</xdr:col>
          <xdr:colOff>190500</xdr:colOff>
          <xdr:row>61</xdr:row>
          <xdr:rowOff>0</xdr:rowOff>
        </xdr:to>
        <xdr:sp macro="" textlink="">
          <xdr:nvSpPr>
            <xdr:cNvPr id="2087" name="Check Box 39" hidden="1">
              <a:extLst>
                <a:ext uri="{63B3BB69-23CF-44E3-9099-C40C66FF867C}">
                  <a14:compatExt spid="_x0000_s2087"/>
                </a:ext>
                <a:ext uri="{FF2B5EF4-FFF2-40B4-BE49-F238E27FC236}">
                  <a16:creationId xmlns:a16="http://schemas.microsoft.com/office/drawing/2014/main" id="{00000000-0008-0000-0000-00002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下欄の送付先へ郵送を希望</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0</xdr:colOff>
          <xdr:row>61</xdr:row>
          <xdr:rowOff>0</xdr:rowOff>
        </xdr:from>
        <xdr:to>
          <xdr:col>2</xdr:col>
          <xdr:colOff>203200</xdr:colOff>
          <xdr:row>62</xdr:row>
          <xdr:rowOff>19050</xdr:rowOff>
        </xdr:to>
        <xdr:sp macro="" textlink="">
          <xdr:nvSpPr>
            <xdr:cNvPr id="2088" name="Check Box 40" hidden="1">
              <a:extLst>
                <a:ext uri="{63B3BB69-23CF-44E3-9099-C40C66FF867C}">
                  <a14:compatExt spid="_x0000_s2088"/>
                </a:ext>
                <a:ext uri="{FF2B5EF4-FFF2-40B4-BE49-F238E27FC236}">
                  <a16:creationId xmlns:a16="http://schemas.microsoft.com/office/drawing/2014/main" id="{00000000-0008-0000-0000-00002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請求先と同じ</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31</xdr:row>
          <xdr:rowOff>31750</xdr:rowOff>
        </xdr:from>
        <xdr:to>
          <xdr:col>5</xdr:col>
          <xdr:colOff>0</xdr:colOff>
          <xdr:row>32</xdr:row>
          <xdr:rowOff>31750</xdr:rowOff>
        </xdr:to>
        <xdr:sp macro="" textlink="">
          <xdr:nvSpPr>
            <xdr:cNvPr id="2089" name="Check Box 41" hidden="1">
              <a:extLst>
                <a:ext uri="{63B3BB69-23CF-44E3-9099-C40C66FF867C}">
                  <a14:compatExt spid="_x0000_s2089"/>
                </a:ext>
                <a:ext uri="{FF2B5EF4-FFF2-40B4-BE49-F238E27FC236}">
                  <a16:creationId xmlns:a16="http://schemas.microsoft.com/office/drawing/2014/main" id="{00000000-0008-0000-0000-00002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区画避難安全検証法　適用区画面積合計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34</xdr:row>
          <xdr:rowOff>31750</xdr:rowOff>
        </xdr:from>
        <xdr:to>
          <xdr:col>4</xdr:col>
          <xdr:colOff>69850</xdr:colOff>
          <xdr:row>35</xdr:row>
          <xdr:rowOff>31750</xdr:rowOff>
        </xdr:to>
        <xdr:sp macro="" textlink="">
          <xdr:nvSpPr>
            <xdr:cNvPr id="2090" name="Check Box 42" hidden="1">
              <a:extLst>
                <a:ext uri="{63B3BB69-23CF-44E3-9099-C40C66FF867C}">
                  <a14:compatExt spid="_x0000_s2090"/>
                </a:ext>
                <a:ext uri="{FF2B5EF4-FFF2-40B4-BE49-F238E27FC236}">
                  <a16:creationId xmlns:a16="http://schemas.microsoft.com/office/drawing/2014/main" id="{00000000-0008-0000-0000-00002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耐火性能検証法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37</xdr:row>
          <xdr:rowOff>31750</xdr:rowOff>
        </xdr:from>
        <xdr:to>
          <xdr:col>4</xdr:col>
          <xdr:colOff>69850</xdr:colOff>
          <xdr:row>38</xdr:row>
          <xdr:rowOff>31750</xdr:rowOff>
        </xdr:to>
        <xdr:sp macro="" textlink="">
          <xdr:nvSpPr>
            <xdr:cNvPr id="2091" name="Check Box 43" hidden="1">
              <a:extLst>
                <a:ext uri="{63B3BB69-23CF-44E3-9099-C40C66FF867C}">
                  <a14:compatExt spid="_x0000_s2091"/>
                </a:ext>
                <a:ext uri="{FF2B5EF4-FFF2-40B4-BE49-F238E27FC236}">
                  <a16:creationId xmlns:a16="http://schemas.microsoft.com/office/drawing/2014/main" id="{00000000-0008-0000-0000-00002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特定避難時間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38100</xdr:colOff>
          <xdr:row>38</xdr:row>
          <xdr:rowOff>31750</xdr:rowOff>
        </xdr:from>
        <xdr:to>
          <xdr:col>4</xdr:col>
          <xdr:colOff>69850</xdr:colOff>
          <xdr:row>39</xdr:row>
          <xdr:rowOff>31750</xdr:rowOff>
        </xdr:to>
        <xdr:sp macro="" textlink="">
          <xdr:nvSpPr>
            <xdr:cNvPr id="2092" name="Check Box 44" hidden="1">
              <a:extLst>
                <a:ext uri="{63B3BB69-23CF-44E3-9099-C40C66FF867C}">
                  <a14:compatExt spid="_x0000_s2092"/>
                </a:ext>
                <a:ext uri="{FF2B5EF4-FFF2-40B4-BE49-F238E27FC236}">
                  <a16:creationId xmlns:a16="http://schemas.microsoft.com/office/drawing/2014/main" id="{00000000-0008-0000-0000-00002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限界耐力計算法　適用棟の合計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565150</xdr:colOff>
          <xdr:row>31</xdr:row>
          <xdr:rowOff>19050</xdr:rowOff>
        </xdr:from>
        <xdr:to>
          <xdr:col>13</xdr:col>
          <xdr:colOff>400050</xdr:colOff>
          <xdr:row>32</xdr:row>
          <xdr:rowOff>12700</xdr:rowOff>
        </xdr:to>
        <xdr:sp macro="" textlink="">
          <xdr:nvSpPr>
            <xdr:cNvPr id="2093" name="Check Box 45" hidden="1">
              <a:extLst>
                <a:ext uri="{63B3BB69-23CF-44E3-9099-C40C66FF867C}">
                  <a14:compatExt spid="_x0000_s2093"/>
                </a:ext>
                <a:ext uri="{FF2B5EF4-FFF2-40B4-BE49-F238E27FC236}">
                  <a16:creationId xmlns:a16="http://schemas.microsoft.com/office/drawing/2014/main" id="{00000000-0008-0000-0000-00002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要</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14</xdr:col>
          <xdr:colOff>88900</xdr:colOff>
          <xdr:row>31</xdr:row>
          <xdr:rowOff>19050</xdr:rowOff>
        </xdr:from>
        <xdr:to>
          <xdr:col>14</xdr:col>
          <xdr:colOff>590550</xdr:colOff>
          <xdr:row>32</xdr:row>
          <xdr:rowOff>12700</xdr:rowOff>
        </xdr:to>
        <xdr:sp macro="" textlink="">
          <xdr:nvSpPr>
            <xdr:cNvPr id="2094" name="Check Box 46" hidden="1">
              <a:extLst>
                <a:ext uri="{63B3BB69-23CF-44E3-9099-C40C66FF867C}">
                  <a14:compatExt spid="_x0000_s2094"/>
                </a:ext>
                <a:ext uri="{FF2B5EF4-FFF2-40B4-BE49-F238E27FC236}">
                  <a16:creationId xmlns:a16="http://schemas.microsoft.com/office/drawing/2014/main" id="{00000000-0008-0000-0000-00002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否</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16</xdr:col>
          <xdr:colOff>76200</xdr:colOff>
          <xdr:row>31</xdr:row>
          <xdr:rowOff>38100</xdr:rowOff>
        </xdr:from>
        <xdr:to>
          <xdr:col>18</xdr:col>
          <xdr:colOff>50800</xdr:colOff>
          <xdr:row>31</xdr:row>
          <xdr:rowOff>222250</xdr:rowOff>
        </xdr:to>
        <xdr:sp macro="" textlink="">
          <xdr:nvSpPr>
            <xdr:cNvPr id="2095" name="Check Box 47" hidden="1">
              <a:extLst>
                <a:ext uri="{63B3BB69-23CF-44E3-9099-C40C66FF867C}">
                  <a14:compatExt spid="_x0000_s2095"/>
                </a:ext>
                <a:ext uri="{FF2B5EF4-FFF2-40B4-BE49-F238E27FC236}">
                  <a16:creationId xmlns:a16="http://schemas.microsoft.com/office/drawing/2014/main" id="{00000000-0008-0000-0000-00002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ルート２審査基準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488950</xdr:colOff>
          <xdr:row>39</xdr:row>
          <xdr:rowOff>50800</xdr:rowOff>
        </xdr:from>
        <xdr:to>
          <xdr:col>5</xdr:col>
          <xdr:colOff>19050</xdr:colOff>
          <xdr:row>40</xdr:row>
          <xdr:rowOff>12700</xdr:rowOff>
        </xdr:to>
        <xdr:sp macro="" textlink="">
          <xdr:nvSpPr>
            <xdr:cNvPr id="2096" name="Check Box 48" hidden="1">
              <a:extLst>
                <a:ext uri="{63B3BB69-23CF-44E3-9099-C40C66FF867C}">
                  <a14:compatExt spid="_x0000_s2096"/>
                </a:ext>
                <a:ext uri="{FF2B5EF4-FFF2-40B4-BE49-F238E27FC236}">
                  <a16:creationId xmlns:a16="http://schemas.microsoft.com/office/drawing/2014/main" id="{00000000-0008-0000-0000-00003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該当なし</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698500</xdr:colOff>
          <xdr:row>55</xdr:row>
          <xdr:rowOff>0</xdr:rowOff>
        </xdr:from>
        <xdr:to>
          <xdr:col>6</xdr:col>
          <xdr:colOff>76200</xdr:colOff>
          <xdr:row>56</xdr:row>
          <xdr:rowOff>19050</xdr:rowOff>
        </xdr:to>
        <xdr:sp macro="" textlink="">
          <xdr:nvSpPr>
            <xdr:cNvPr id="2097" name="Check Box 49" hidden="1">
              <a:extLst>
                <a:ext uri="{63B3BB69-23CF-44E3-9099-C40C66FF867C}">
                  <a14:compatExt spid="_x0000_s2097"/>
                </a:ext>
                <a:ext uri="{FF2B5EF4-FFF2-40B4-BE49-F238E27FC236}">
                  <a16:creationId xmlns:a16="http://schemas.microsoft.com/office/drawing/2014/main" id="{00000000-0008-0000-0000-00003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受付票記載　代理者（連絡先）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476250</xdr:colOff>
          <xdr:row>61</xdr:row>
          <xdr:rowOff>0</xdr:rowOff>
        </xdr:from>
        <xdr:to>
          <xdr:col>9</xdr:col>
          <xdr:colOff>190500</xdr:colOff>
          <xdr:row>62</xdr:row>
          <xdr:rowOff>19050</xdr:rowOff>
        </xdr:to>
        <xdr:sp macro="" textlink="">
          <xdr:nvSpPr>
            <xdr:cNvPr id="2098" name="Check Box 50" hidden="1">
              <a:extLst>
                <a:ext uri="{63B3BB69-23CF-44E3-9099-C40C66FF867C}">
                  <a14:compatExt spid="_x0000_s2098"/>
                </a:ext>
                <a:ext uri="{FF2B5EF4-FFF2-40B4-BE49-F238E27FC236}">
                  <a16:creationId xmlns:a16="http://schemas.microsoft.com/office/drawing/2014/main" id="{00000000-0008-0000-0000-00003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受付票記載　代理者（連絡先）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19050</xdr:colOff>
          <xdr:row>16</xdr:row>
          <xdr:rowOff>12700</xdr:rowOff>
        </xdr:from>
        <xdr:to>
          <xdr:col>11</xdr:col>
          <xdr:colOff>57150</xdr:colOff>
          <xdr:row>16</xdr:row>
          <xdr:rowOff>279400</xdr:rowOff>
        </xdr:to>
        <xdr:sp macro="" textlink="">
          <xdr:nvSpPr>
            <xdr:cNvPr id="2099" name="Check Box 51" hidden="1">
              <a:extLst>
                <a:ext uri="{63B3BB69-23CF-44E3-9099-C40C66FF867C}">
                  <a14:compatExt spid="_x0000_s2099"/>
                </a:ext>
                <a:ext uri="{FF2B5EF4-FFF2-40B4-BE49-F238E27FC236}">
                  <a16:creationId xmlns:a16="http://schemas.microsoft.com/office/drawing/2014/main" id="{00000000-0008-0000-0000-000033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107950</xdr:colOff>
          <xdr:row>16</xdr:row>
          <xdr:rowOff>12700</xdr:rowOff>
        </xdr:from>
        <xdr:to>
          <xdr:col>2</xdr:col>
          <xdr:colOff>508000</xdr:colOff>
          <xdr:row>16</xdr:row>
          <xdr:rowOff>279400</xdr:rowOff>
        </xdr:to>
        <xdr:sp macro="" textlink="">
          <xdr:nvSpPr>
            <xdr:cNvPr id="2100" name="Check Box 52" hidden="1">
              <a:extLst>
                <a:ext uri="{63B3BB69-23CF-44E3-9099-C40C66FF867C}">
                  <a14:compatExt spid="_x0000_s2100"/>
                </a:ext>
                <a:ext uri="{FF2B5EF4-FFF2-40B4-BE49-F238E27FC236}">
                  <a16:creationId xmlns:a16="http://schemas.microsoft.com/office/drawing/2014/main" id="{00000000-0008-0000-0000-000034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有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419100</xdr:colOff>
          <xdr:row>7</xdr:row>
          <xdr:rowOff>19050</xdr:rowOff>
        </xdr:from>
        <xdr:to>
          <xdr:col>2</xdr:col>
          <xdr:colOff>666750</xdr:colOff>
          <xdr:row>7</xdr:row>
          <xdr:rowOff>228600</xdr:rowOff>
        </xdr:to>
        <xdr:sp macro="" textlink="">
          <xdr:nvSpPr>
            <xdr:cNvPr id="2101" name="Check Box 53" hidden="1">
              <a:extLst>
                <a:ext uri="{63B3BB69-23CF-44E3-9099-C40C66FF867C}">
                  <a14:compatExt spid="_x0000_s2101"/>
                </a:ext>
                <a:ext uri="{FF2B5EF4-FFF2-40B4-BE49-F238E27FC236}">
                  <a16:creationId xmlns:a16="http://schemas.microsoft.com/office/drawing/2014/main" id="{00000000-0008-0000-0000-000035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95250</xdr:colOff>
          <xdr:row>6</xdr:row>
          <xdr:rowOff>19050</xdr:rowOff>
        </xdr:from>
        <xdr:to>
          <xdr:col>5</xdr:col>
          <xdr:colOff>342900</xdr:colOff>
          <xdr:row>6</xdr:row>
          <xdr:rowOff>228600</xdr:rowOff>
        </xdr:to>
        <xdr:sp macro="" textlink="">
          <xdr:nvSpPr>
            <xdr:cNvPr id="2102" name="Check Box 54" hidden="1">
              <a:extLst>
                <a:ext uri="{63B3BB69-23CF-44E3-9099-C40C66FF867C}">
                  <a14:compatExt spid="_x0000_s2102"/>
                </a:ext>
                <a:ext uri="{FF2B5EF4-FFF2-40B4-BE49-F238E27FC236}">
                  <a16:creationId xmlns:a16="http://schemas.microsoft.com/office/drawing/2014/main" id="{00000000-0008-0000-0000-00003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381000</xdr:colOff>
          <xdr:row>6</xdr:row>
          <xdr:rowOff>19050</xdr:rowOff>
        </xdr:from>
        <xdr:to>
          <xdr:col>11</xdr:col>
          <xdr:colOff>50800</xdr:colOff>
          <xdr:row>6</xdr:row>
          <xdr:rowOff>228600</xdr:rowOff>
        </xdr:to>
        <xdr:sp macro="" textlink="">
          <xdr:nvSpPr>
            <xdr:cNvPr id="2103" name="Check Box 55" hidden="1">
              <a:extLst>
                <a:ext uri="{63B3BB69-23CF-44E3-9099-C40C66FF867C}">
                  <a14:compatExt spid="_x0000_s2103"/>
                </a:ext>
                <a:ext uri="{FF2B5EF4-FFF2-40B4-BE49-F238E27FC236}">
                  <a16:creationId xmlns:a16="http://schemas.microsoft.com/office/drawing/2014/main" id="{00000000-0008-0000-0000-00003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95250</xdr:colOff>
          <xdr:row>7</xdr:row>
          <xdr:rowOff>19050</xdr:rowOff>
        </xdr:from>
        <xdr:to>
          <xdr:col>5</xdr:col>
          <xdr:colOff>342900</xdr:colOff>
          <xdr:row>7</xdr:row>
          <xdr:rowOff>228600</xdr:rowOff>
        </xdr:to>
        <xdr:sp macro="" textlink="">
          <xdr:nvSpPr>
            <xdr:cNvPr id="2104" name="Check Box 56" hidden="1">
              <a:extLst>
                <a:ext uri="{63B3BB69-23CF-44E3-9099-C40C66FF867C}">
                  <a14:compatExt spid="_x0000_s2104"/>
                </a:ext>
                <a:ext uri="{FF2B5EF4-FFF2-40B4-BE49-F238E27FC236}">
                  <a16:creationId xmlns:a16="http://schemas.microsoft.com/office/drawing/2014/main" id="{00000000-0008-0000-0000-00003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381000</xdr:colOff>
          <xdr:row>7</xdr:row>
          <xdr:rowOff>19050</xdr:rowOff>
        </xdr:from>
        <xdr:to>
          <xdr:col>11</xdr:col>
          <xdr:colOff>50800</xdr:colOff>
          <xdr:row>7</xdr:row>
          <xdr:rowOff>228600</xdr:rowOff>
        </xdr:to>
        <xdr:sp macro="" textlink="">
          <xdr:nvSpPr>
            <xdr:cNvPr id="2105" name="Check Box 57" hidden="1">
              <a:extLst>
                <a:ext uri="{63B3BB69-23CF-44E3-9099-C40C66FF867C}">
                  <a14:compatExt spid="_x0000_s2105"/>
                </a:ext>
                <a:ext uri="{FF2B5EF4-FFF2-40B4-BE49-F238E27FC236}">
                  <a16:creationId xmlns:a16="http://schemas.microsoft.com/office/drawing/2014/main" id="{00000000-0008-0000-0000-00003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469900</xdr:colOff>
          <xdr:row>44</xdr:row>
          <xdr:rowOff>0</xdr:rowOff>
        </xdr:from>
        <xdr:to>
          <xdr:col>14</xdr:col>
          <xdr:colOff>533400</xdr:colOff>
          <xdr:row>45</xdr:row>
          <xdr:rowOff>12700</xdr:rowOff>
        </xdr:to>
        <xdr:sp macro="" textlink="">
          <xdr:nvSpPr>
            <xdr:cNvPr id="2106" name="Check Box 58" hidden="1">
              <a:extLst>
                <a:ext uri="{63B3BB69-23CF-44E3-9099-C40C66FF867C}">
                  <a14:compatExt spid="_x0000_s2106"/>
                </a:ext>
                <a:ext uri="{FF2B5EF4-FFF2-40B4-BE49-F238E27FC236}">
                  <a16:creationId xmlns:a16="http://schemas.microsoft.com/office/drawing/2014/main" id="{00000000-0008-0000-0000-00003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BVJ申請</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457200</xdr:colOff>
          <xdr:row>45</xdr:row>
          <xdr:rowOff>12700</xdr:rowOff>
        </xdr:from>
        <xdr:to>
          <xdr:col>14</xdr:col>
          <xdr:colOff>565150</xdr:colOff>
          <xdr:row>46</xdr:row>
          <xdr:rowOff>19050</xdr:rowOff>
        </xdr:to>
        <xdr:sp macro="" textlink="">
          <xdr:nvSpPr>
            <xdr:cNvPr id="2107" name="Check Box 59" hidden="1">
              <a:extLst>
                <a:ext uri="{63B3BB69-23CF-44E3-9099-C40C66FF867C}">
                  <a14:compatExt spid="_x0000_s2107"/>
                </a:ext>
                <a:ext uri="{FF2B5EF4-FFF2-40B4-BE49-F238E27FC236}">
                  <a16:creationId xmlns:a16="http://schemas.microsoft.com/office/drawing/2014/main" id="{00000000-0008-0000-0000-00003B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BVJ申請</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393700</xdr:colOff>
          <xdr:row>52</xdr:row>
          <xdr:rowOff>228600</xdr:rowOff>
        </xdr:from>
        <xdr:to>
          <xdr:col>2</xdr:col>
          <xdr:colOff>590550</xdr:colOff>
          <xdr:row>53</xdr:row>
          <xdr:rowOff>165100</xdr:rowOff>
        </xdr:to>
        <xdr:sp macro="" textlink="">
          <xdr:nvSpPr>
            <xdr:cNvPr id="2108" name="Check Box 60" hidden="1">
              <a:extLst>
                <a:ext uri="{63B3BB69-23CF-44E3-9099-C40C66FF867C}">
                  <a14:compatExt spid="_x0000_s2108"/>
                </a:ext>
                <a:ext uri="{FF2B5EF4-FFF2-40B4-BE49-F238E27FC236}">
                  <a16:creationId xmlns:a16="http://schemas.microsoft.com/office/drawing/2014/main" id="{00000000-0008-0000-0000-00003C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同意します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533400</xdr:colOff>
          <xdr:row>52</xdr:row>
          <xdr:rowOff>228600</xdr:rowOff>
        </xdr:from>
        <xdr:to>
          <xdr:col>7</xdr:col>
          <xdr:colOff>381000</xdr:colOff>
          <xdr:row>53</xdr:row>
          <xdr:rowOff>165100</xdr:rowOff>
        </xdr:to>
        <xdr:sp macro="" textlink="">
          <xdr:nvSpPr>
            <xdr:cNvPr id="2109" name="Check Box 61" hidden="1">
              <a:extLst>
                <a:ext uri="{63B3BB69-23CF-44E3-9099-C40C66FF867C}">
                  <a14:compatExt spid="_x0000_s2109"/>
                </a:ext>
                <a:ext uri="{FF2B5EF4-FFF2-40B4-BE49-F238E27FC236}">
                  <a16:creationId xmlns:a16="http://schemas.microsoft.com/office/drawing/2014/main" id="{00000000-0008-0000-0000-00003D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同意しません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393700</xdr:colOff>
          <xdr:row>52</xdr:row>
          <xdr:rowOff>222250</xdr:rowOff>
        </xdr:from>
        <xdr:to>
          <xdr:col>12</xdr:col>
          <xdr:colOff>622300</xdr:colOff>
          <xdr:row>53</xdr:row>
          <xdr:rowOff>152400</xdr:rowOff>
        </xdr:to>
        <xdr:sp macro="" textlink="">
          <xdr:nvSpPr>
            <xdr:cNvPr id="2110" name="Check Box 62" hidden="1">
              <a:extLst>
                <a:ext uri="{63B3BB69-23CF-44E3-9099-C40C66FF867C}">
                  <a14:compatExt spid="_x0000_s2110"/>
                </a:ext>
                <a:ext uri="{FF2B5EF4-FFF2-40B4-BE49-F238E27FC236}">
                  <a16:creationId xmlns:a16="http://schemas.microsoft.com/office/drawing/2014/main" id="{00000000-0008-0000-0000-00003E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同意します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16</xdr:col>
          <xdr:colOff>190500</xdr:colOff>
          <xdr:row>52</xdr:row>
          <xdr:rowOff>222250</xdr:rowOff>
        </xdr:from>
        <xdr:to>
          <xdr:col>17</xdr:col>
          <xdr:colOff>469900</xdr:colOff>
          <xdr:row>53</xdr:row>
          <xdr:rowOff>152400</xdr:rowOff>
        </xdr:to>
        <xdr:sp macro="" textlink="">
          <xdr:nvSpPr>
            <xdr:cNvPr id="2111" name="Check Box 63" hidden="1">
              <a:extLst>
                <a:ext uri="{63B3BB69-23CF-44E3-9099-C40C66FF867C}">
                  <a14:compatExt spid="_x0000_s2111"/>
                </a:ext>
                <a:ext uri="{FF2B5EF4-FFF2-40B4-BE49-F238E27FC236}">
                  <a16:creationId xmlns:a16="http://schemas.microsoft.com/office/drawing/2014/main" id="{00000000-0008-0000-0000-00003F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同意しません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469900</xdr:colOff>
          <xdr:row>44</xdr:row>
          <xdr:rowOff>0</xdr:rowOff>
        </xdr:from>
        <xdr:to>
          <xdr:col>14</xdr:col>
          <xdr:colOff>571500</xdr:colOff>
          <xdr:row>45</xdr:row>
          <xdr:rowOff>12700</xdr:rowOff>
        </xdr:to>
        <xdr:sp macro="" textlink="">
          <xdr:nvSpPr>
            <xdr:cNvPr id="2112" name="Check Box 64" hidden="1">
              <a:extLst>
                <a:ext uri="{63B3BB69-23CF-44E3-9099-C40C66FF867C}">
                  <a14:compatExt spid="_x0000_s2112"/>
                </a:ext>
                <a:ext uri="{FF2B5EF4-FFF2-40B4-BE49-F238E27FC236}">
                  <a16:creationId xmlns:a16="http://schemas.microsoft.com/office/drawing/2014/main" id="{00000000-0008-0000-0000-000040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BVJ申請</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457200</xdr:colOff>
          <xdr:row>46</xdr:row>
          <xdr:rowOff>12700</xdr:rowOff>
        </xdr:from>
        <xdr:to>
          <xdr:col>14</xdr:col>
          <xdr:colOff>565150</xdr:colOff>
          <xdr:row>47</xdr:row>
          <xdr:rowOff>19050</xdr:rowOff>
        </xdr:to>
        <xdr:sp macro="" textlink="">
          <xdr:nvSpPr>
            <xdr:cNvPr id="2113" name="Check Box 65" hidden="1">
              <a:extLst>
                <a:ext uri="{63B3BB69-23CF-44E3-9099-C40C66FF867C}">
                  <a14:compatExt spid="_x0000_s2113"/>
                </a:ext>
                <a:ext uri="{FF2B5EF4-FFF2-40B4-BE49-F238E27FC236}">
                  <a16:creationId xmlns:a16="http://schemas.microsoft.com/office/drawing/2014/main" id="{00000000-0008-0000-0000-000041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BVJ申請</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469900</xdr:colOff>
          <xdr:row>43</xdr:row>
          <xdr:rowOff>0</xdr:rowOff>
        </xdr:from>
        <xdr:to>
          <xdr:col>14</xdr:col>
          <xdr:colOff>571500</xdr:colOff>
          <xdr:row>44</xdr:row>
          <xdr:rowOff>12700</xdr:rowOff>
        </xdr:to>
        <xdr:sp macro="" textlink="">
          <xdr:nvSpPr>
            <xdr:cNvPr id="2114" name="Check Box 66" hidden="1">
              <a:extLst>
                <a:ext uri="{63B3BB69-23CF-44E3-9099-C40C66FF867C}">
                  <a14:compatExt spid="_x0000_s2114"/>
                </a:ext>
                <a:ext uri="{FF2B5EF4-FFF2-40B4-BE49-F238E27FC236}">
                  <a16:creationId xmlns:a16="http://schemas.microsoft.com/office/drawing/2014/main" id="{00000000-0008-0000-0000-000042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該当なし</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69850</xdr:colOff>
          <xdr:row>18</xdr:row>
          <xdr:rowOff>279400</xdr:rowOff>
        </xdr:from>
        <xdr:to>
          <xdr:col>4</xdr:col>
          <xdr:colOff>171450</xdr:colOff>
          <xdr:row>20</xdr:row>
          <xdr:rowOff>31750</xdr:rowOff>
        </xdr:to>
        <xdr:sp macro="" textlink="">
          <xdr:nvSpPr>
            <xdr:cNvPr id="2118" name="Check Box 70" hidden="1">
              <a:extLst>
                <a:ext uri="{63B3BB69-23CF-44E3-9099-C40C66FF867C}">
                  <a14:compatExt spid="_x0000_s2118"/>
                </a:ext>
                <a:ext uri="{FF2B5EF4-FFF2-40B4-BE49-F238E27FC236}">
                  <a16:creationId xmlns:a16="http://schemas.microsoft.com/office/drawing/2014/main" id="{00000000-0008-0000-0000-000046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有</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146050</xdr:colOff>
          <xdr:row>19</xdr:row>
          <xdr:rowOff>0</xdr:rowOff>
        </xdr:from>
        <xdr:to>
          <xdr:col>5</xdr:col>
          <xdr:colOff>438150</xdr:colOff>
          <xdr:row>20</xdr:row>
          <xdr:rowOff>19050</xdr:rowOff>
        </xdr:to>
        <xdr:sp macro="" textlink="">
          <xdr:nvSpPr>
            <xdr:cNvPr id="2119" name="Check Box 71" hidden="1">
              <a:extLst>
                <a:ext uri="{63B3BB69-23CF-44E3-9099-C40C66FF867C}">
                  <a14:compatExt spid="_x0000_s2119"/>
                </a:ext>
                <a:ext uri="{FF2B5EF4-FFF2-40B4-BE49-F238E27FC236}">
                  <a16:creationId xmlns:a16="http://schemas.microsoft.com/office/drawing/2014/main" id="{00000000-0008-0000-0000-000047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無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114300</xdr:colOff>
          <xdr:row>20</xdr:row>
          <xdr:rowOff>19050</xdr:rowOff>
        </xdr:from>
        <xdr:to>
          <xdr:col>1</xdr:col>
          <xdr:colOff>590550</xdr:colOff>
          <xdr:row>20</xdr:row>
          <xdr:rowOff>190500</xdr:rowOff>
        </xdr:to>
        <xdr:sp macro="" textlink="">
          <xdr:nvSpPr>
            <xdr:cNvPr id="2120" name="Check Box 72" hidden="1">
              <a:extLst>
                <a:ext uri="{63B3BB69-23CF-44E3-9099-C40C66FF867C}">
                  <a14:compatExt spid="_x0000_s2120"/>
                </a:ext>
                <a:ext uri="{FF2B5EF4-FFF2-40B4-BE49-F238E27FC236}">
                  <a16:creationId xmlns:a16="http://schemas.microsoft.com/office/drawing/2014/main" id="{00000000-0008-0000-0000-000048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16</xdr:col>
          <xdr:colOff>165100</xdr:colOff>
          <xdr:row>26</xdr:row>
          <xdr:rowOff>12700</xdr:rowOff>
        </xdr:from>
        <xdr:to>
          <xdr:col>17</xdr:col>
          <xdr:colOff>12700</xdr:colOff>
          <xdr:row>28</xdr:row>
          <xdr:rowOff>19050</xdr:rowOff>
        </xdr:to>
        <xdr:sp macro="" textlink="">
          <xdr:nvSpPr>
            <xdr:cNvPr id="2121" name="Check Box 73" hidden="1">
              <a:extLst>
                <a:ext uri="{63B3BB69-23CF-44E3-9099-C40C66FF867C}">
                  <a14:compatExt spid="_x0000_s2121"/>
                </a:ext>
                <a:ext uri="{FF2B5EF4-FFF2-40B4-BE49-F238E27FC236}">
                  <a16:creationId xmlns:a16="http://schemas.microsoft.com/office/drawing/2014/main" id="{00000000-0008-0000-0000-000049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対象</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17</xdr:col>
          <xdr:colOff>260350</xdr:colOff>
          <xdr:row>26</xdr:row>
          <xdr:rowOff>12700</xdr:rowOff>
        </xdr:from>
        <xdr:to>
          <xdr:col>18</xdr:col>
          <xdr:colOff>266700</xdr:colOff>
          <xdr:row>28</xdr:row>
          <xdr:rowOff>19050</xdr:rowOff>
        </xdr:to>
        <xdr:sp macro="" textlink="">
          <xdr:nvSpPr>
            <xdr:cNvPr id="2122" name="Check Box 74" hidden="1">
              <a:extLst>
                <a:ext uri="{63B3BB69-23CF-44E3-9099-C40C66FF867C}">
                  <a14:compatExt spid="_x0000_s2122"/>
                </a:ext>
                <a:ext uri="{FF2B5EF4-FFF2-40B4-BE49-F238E27FC236}">
                  <a16:creationId xmlns:a16="http://schemas.microsoft.com/office/drawing/2014/main" id="{00000000-0008-0000-0000-00004A0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9"/>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36576" tIns="22860" rIns="0" bIns="22860" anchor="ctr" upright="1"/>
            <a:lstStyle/>
            <a:p>
              <a:pPr algn="l" rtl="0">
                <a:defRPr sz="1000"/>
              </a:pPr>
              <a:r>
                <a:rPr lang="ja-JP" altLang="en-US" sz="900" b="0" i="0" u="none" strike="noStrike" baseline="0">
                  <a:solidFill>
                    <a:srgbClr val="000000"/>
                  </a:solidFill>
                  <a:latin typeface="MS UI Gothic"/>
                  <a:ea typeface="MS UI Gothic"/>
                </a:rPr>
                <a:t>対象外</a:t>
              </a:r>
            </a:p>
          </xdr:txBody>
        </xdr:sp>
        <xdr:clientData/>
      </xdr:twoCellAnchor>
    </mc:Choice>
    <mc:Fallback/>
  </mc:AlternateContent>
  <xdr:twoCellAnchor editAs="oneCell">
    <xdr:from>
      <xdr:col>1</xdr:col>
      <xdr:colOff>50204</xdr:colOff>
      <xdr:row>0</xdr:row>
      <xdr:rowOff>65536</xdr:rowOff>
    </xdr:from>
    <xdr:to>
      <xdr:col>1</xdr:col>
      <xdr:colOff>626701</xdr:colOff>
      <xdr:row>4</xdr:row>
      <xdr:rowOff>6403</xdr:rowOff>
    </xdr:to>
    <xdr:pic>
      <xdr:nvPicPr>
        <xdr:cNvPr id="2117" name="図 2116">
          <a:extLst>
            <a:ext uri="{FF2B5EF4-FFF2-40B4-BE49-F238E27FC236}">
              <a16:creationId xmlns:a16="http://schemas.microsoft.com/office/drawing/2014/main" id="{9E9252B6-BAF8-F33D-E19C-F4F3FCBF28B3}"/>
            </a:ext>
          </a:extLst>
        </xdr:cNvPr>
        <xdr:cNvPicPr>
          <a:picLocks noChangeAspect="1"/>
        </xdr:cNvPicPr>
      </xdr:nvPicPr>
      <xdr:blipFill>
        <a:blip xmlns:r="http://schemas.openxmlformats.org/officeDocument/2006/relationships" r:embed="rId1"/>
        <a:stretch>
          <a:fillRect/>
        </a:stretch>
      </xdr:blipFill>
      <xdr:spPr>
        <a:xfrm>
          <a:off x="454567" y="65536"/>
          <a:ext cx="576497" cy="72000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6</xdr:col>
      <xdr:colOff>124559</xdr:colOff>
      <xdr:row>15</xdr:row>
      <xdr:rowOff>0</xdr:rowOff>
    </xdr:from>
    <xdr:to>
      <xdr:col>8</xdr:col>
      <xdr:colOff>982</xdr:colOff>
      <xdr:row>15</xdr:row>
      <xdr:rowOff>0</xdr:rowOff>
    </xdr:to>
    <xdr:cxnSp macro="">
      <xdr:nvCxnSpPr>
        <xdr:cNvPr id="2" name="直線矢印コネクタ 1">
          <a:extLst>
            <a:ext uri="{FF2B5EF4-FFF2-40B4-BE49-F238E27FC236}">
              <a16:creationId xmlns:a16="http://schemas.microsoft.com/office/drawing/2014/main" id="{F6775537-0960-4817-BCAE-DE04ACEC2C47}"/>
            </a:ext>
          </a:extLst>
        </xdr:cNvPr>
        <xdr:cNvCxnSpPr/>
      </xdr:nvCxnSpPr>
      <xdr:spPr>
        <a:xfrm>
          <a:off x="1575290" y="3626827"/>
          <a:ext cx="360000" cy="0"/>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6</xdr:col>
      <xdr:colOff>121993</xdr:colOff>
      <xdr:row>6</xdr:row>
      <xdr:rowOff>234462</xdr:rowOff>
    </xdr:from>
    <xdr:to>
      <xdr:col>6</xdr:col>
      <xdr:colOff>125657</xdr:colOff>
      <xdr:row>15</xdr:row>
      <xdr:rowOff>0</xdr:rowOff>
    </xdr:to>
    <xdr:cxnSp macro="">
      <xdr:nvCxnSpPr>
        <xdr:cNvPr id="3" name="直線コネクタ 2">
          <a:extLst>
            <a:ext uri="{FF2B5EF4-FFF2-40B4-BE49-F238E27FC236}">
              <a16:creationId xmlns:a16="http://schemas.microsoft.com/office/drawing/2014/main" id="{85D6D022-98D1-4679-8504-4A1988970FF8}"/>
            </a:ext>
          </a:extLst>
        </xdr:cNvPr>
        <xdr:cNvCxnSpPr/>
      </xdr:nvCxnSpPr>
      <xdr:spPr>
        <a:xfrm>
          <a:off x="1550743" y="1663212"/>
          <a:ext cx="3664" cy="1908663"/>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twoCellAnchor>
    <xdr:from>
      <xdr:col>2</xdr:col>
      <xdr:colOff>0</xdr:colOff>
      <xdr:row>25</xdr:row>
      <xdr:rowOff>0</xdr:rowOff>
    </xdr:from>
    <xdr:to>
      <xdr:col>4</xdr:col>
      <xdr:colOff>0</xdr:colOff>
      <xdr:row>25</xdr:row>
      <xdr:rowOff>0</xdr:rowOff>
    </xdr:to>
    <xdr:cxnSp macro="">
      <xdr:nvCxnSpPr>
        <xdr:cNvPr id="4" name="直線矢印コネクタ 3">
          <a:extLst>
            <a:ext uri="{FF2B5EF4-FFF2-40B4-BE49-F238E27FC236}">
              <a16:creationId xmlns:a16="http://schemas.microsoft.com/office/drawing/2014/main" id="{223FDF0C-3F00-48AD-B93C-1B89AB193242}"/>
            </a:ext>
          </a:extLst>
        </xdr:cNvPr>
        <xdr:cNvCxnSpPr/>
      </xdr:nvCxnSpPr>
      <xdr:spPr>
        <a:xfrm>
          <a:off x="476250" y="5715000"/>
          <a:ext cx="476250" cy="0"/>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2</xdr:col>
      <xdr:colOff>0</xdr:colOff>
      <xdr:row>7</xdr:row>
      <xdr:rowOff>0</xdr:rowOff>
    </xdr:from>
    <xdr:to>
      <xdr:col>2</xdr:col>
      <xdr:colOff>0</xdr:colOff>
      <xdr:row>24</xdr:row>
      <xdr:rowOff>240195</xdr:rowOff>
    </xdr:to>
    <xdr:cxnSp macro="">
      <xdr:nvCxnSpPr>
        <xdr:cNvPr id="5" name="直線コネクタ 4">
          <a:extLst>
            <a:ext uri="{FF2B5EF4-FFF2-40B4-BE49-F238E27FC236}">
              <a16:creationId xmlns:a16="http://schemas.microsoft.com/office/drawing/2014/main" id="{04272DA0-68B2-4CEF-BFE5-A74C8CE0706F}"/>
            </a:ext>
          </a:extLst>
        </xdr:cNvPr>
        <xdr:cNvCxnSpPr/>
      </xdr:nvCxnSpPr>
      <xdr:spPr>
        <a:xfrm>
          <a:off x="476250" y="1666875"/>
          <a:ext cx="0" cy="4050195"/>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twoCellAnchor>
    <xdr:from>
      <xdr:col>1</xdr:col>
      <xdr:colOff>0</xdr:colOff>
      <xdr:row>3</xdr:row>
      <xdr:rowOff>3663</xdr:rowOff>
    </xdr:from>
    <xdr:to>
      <xdr:col>1</xdr:col>
      <xdr:colOff>0</xdr:colOff>
      <xdr:row>4</xdr:row>
      <xdr:rowOff>4825</xdr:rowOff>
    </xdr:to>
    <xdr:cxnSp macro="">
      <xdr:nvCxnSpPr>
        <xdr:cNvPr id="6" name="直線矢印コネクタ 5">
          <a:extLst>
            <a:ext uri="{FF2B5EF4-FFF2-40B4-BE49-F238E27FC236}">
              <a16:creationId xmlns:a16="http://schemas.microsoft.com/office/drawing/2014/main" id="{19FCB3FB-0855-4FF7-B303-E58CA2EED325}"/>
            </a:ext>
          </a:extLst>
        </xdr:cNvPr>
        <xdr:cNvCxnSpPr/>
      </xdr:nvCxnSpPr>
      <xdr:spPr>
        <a:xfrm>
          <a:off x="238125" y="718038"/>
          <a:ext cx="0" cy="239287"/>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15</xdr:col>
      <xdr:colOff>0</xdr:colOff>
      <xdr:row>3</xdr:row>
      <xdr:rowOff>3663</xdr:rowOff>
    </xdr:from>
    <xdr:to>
      <xdr:col>15</xdr:col>
      <xdr:colOff>0</xdr:colOff>
      <xdr:row>4</xdr:row>
      <xdr:rowOff>4825</xdr:rowOff>
    </xdr:to>
    <xdr:cxnSp macro="">
      <xdr:nvCxnSpPr>
        <xdr:cNvPr id="7" name="直線矢印コネクタ 6">
          <a:extLst>
            <a:ext uri="{FF2B5EF4-FFF2-40B4-BE49-F238E27FC236}">
              <a16:creationId xmlns:a16="http://schemas.microsoft.com/office/drawing/2014/main" id="{55140F10-9D1A-4453-8B88-8FE83E33A40F}"/>
            </a:ext>
          </a:extLst>
        </xdr:cNvPr>
        <xdr:cNvCxnSpPr/>
      </xdr:nvCxnSpPr>
      <xdr:spPr>
        <a:xfrm>
          <a:off x="3333750" y="718038"/>
          <a:ext cx="0" cy="239287"/>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3</xdr:col>
      <xdr:colOff>0</xdr:colOff>
      <xdr:row>7</xdr:row>
      <xdr:rowOff>0</xdr:rowOff>
    </xdr:from>
    <xdr:to>
      <xdr:col>3</xdr:col>
      <xdr:colOff>0</xdr:colOff>
      <xdr:row>21</xdr:row>
      <xdr:rowOff>0</xdr:rowOff>
    </xdr:to>
    <xdr:cxnSp macro="">
      <xdr:nvCxnSpPr>
        <xdr:cNvPr id="8" name="直線コネクタ 7">
          <a:extLst>
            <a:ext uri="{FF2B5EF4-FFF2-40B4-BE49-F238E27FC236}">
              <a16:creationId xmlns:a16="http://schemas.microsoft.com/office/drawing/2014/main" id="{AB139E19-A2FF-4004-8E87-7E2E2A891571}"/>
            </a:ext>
          </a:extLst>
        </xdr:cNvPr>
        <xdr:cNvCxnSpPr/>
      </xdr:nvCxnSpPr>
      <xdr:spPr>
        <a:xfrm>
          <a:off x="714375" y="1666875"/>
          <a:ext cx="0" cy="3095625"/>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twoCellAnchor>
    <xdr:from>
      <xdr:col>3</xdr:col>
      <xdr:colOff>0</xdr:colOff>
      <xdr:row>21</xdr:row>
      <xdr:rowOff>0</xdr:rowOff>
    </xdr:from>
    <xdr:to>
      <xdr:col>4</xdr:col>
      <xdr:colOff>0</xdr:colOff>
      <xdr:row>21</xdr:row>
      <xdr:rowOff>0</xdr:rowOff>
    </xdr:to>
    <xdr:cxnSp macro="">
      <xdr:nvCxnSpPr>
        <xdr:cNvPr id="9" name="直線矢印コネクタ 8">
          <a:extLst>
            <a:ext uri="{FF2B5EF4-FFF2-40B4-BE49-F238E27FC236}">
              <a16:creationId xmlns:a16="http://schemas.microsoft.com/office/drawing/2014/main" id="{1D8C2F22-D75A-47FC-BDD2-D9D2C2560A33}"/>
            </a:ext>
          </a:extLst>
        </xdr:cNvPr>
        <xdr:cNvCxnSpPr/>
      </xdr:nvCxnSpPr>
      <xdr:spPr>
        <a:xfrm>
          <a:off x="714375" y="4762500"/>
          <a:ext cx="238125" cy="0"/>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99518</xdr:colOff>
      <xdr:row>10</xdr:row>
      <xdr:rowOff>0</xdr:rowOff>
    </xdr:from>
    <xdr:to>
      <xdr:col>7</xdr:col>
      <xdr:colOff>225518</xdr:colOff>
      <xdr:row>10</xdr:row>
      <xdr:rowOff>0</xdr:rowOff>
    </xdr:to>
    <xdr:cxnSp macro="">
      <xdr:nvCxnSpPr>
        <xdr:cNvPr id="10" name="直線矢印コネクタ 9">
          <a:extLst>
            <a:ext uri="{FF2B5EF4-FFF2-40B4-BE49-F238E27FC236}">
              <a16:creationId xmlns:a16="http://schemas.microsoft.com/office/drawing/2014/main" id="{48B48D44-9692-4F63-AD52-D13253C8DD83}"/>
            </a:ext>
          </a:extLst>
        </xdr:cNvPr>
        <xdr:cNvCxnSpPr/>
      </xdr:nvCxnSpPr>
      <xdr:spPr>
        <a:xfrm>
          <a:off x="1792037" y="2417885"/>
          <a:ext cx="126000" cy="0"/>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twoCellAnchor>
    <xdr:from>
      <xdr:col>7</xdr:col>
      <xdr:colOff>101111</xdr:colOff>
      <xdr:row>7</xdr:row>
      <xdr:rowOff>638</xdr:rowOff>
    </xdr:from>
    <xdr:to>
      <xdr:col>7</xdr:col>
      <xdr:colOff>101111</xdr:colOff>
      <xdr:row>9</xdr:row>
      <xdr:rowOff>237061</xdr:rowOff>
    </xdr:to>
    <xdr:cxnSp macro="">
      <xdr:nvCxnSpPr>
        <xdr:cNvPr id="11" name="直線コネクタ 10">
          <a:extLst>
            <a:ext uri="{FF2B5EF4-FFF2-40B4-BE49-F238E27FC236}">
              <a16:creationId xmlns:a16="http://schemas.microsoft.com/office/drawing/2014/main" id="{9B6C91E8-9CB2-4579-8AFC-9395C6D53180}"/>
            </a:ext>
          </a:extLst>
        </xdr:cNvPr>
        <xdr:cNvCxnSpPr/>
      </xdr:nvCxnSpPr>
      <xdr:spPr>
        <a:xfrm>
          <a:off x="1793630" y="1693157"/>
          <a:ext cx="0" cy="720000"/>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mc:AlternateContent xmlns:mc="http://schemas.openxmlformats.org/markup-compatibility/2006">
    <mc:Choice xmlns:a14="http://schemas.microsoft.com/office/drawing/2010/main" Requires="a14">
      <xdr:twoCellAnchor editAs="oneCell">
        <xdr:from>
          <xdr:col>30</xdr:col>
          <xdr:colOff>241300</xdr:colOff>
          <xdr:row>4</xdr:row>
          <xdr:rowOff>0</xdr:rowOff>
        </xdr:from>
        <xdr:to>
          <xdr:col>32</xdr:col>
          <xdr:colOff>0</xdr:colOff>
          <xdr:row>5</xdr:row>
          <xdr:rowOff>0</xdr:rowOff>
        </xdr:to>
        <xdr:sp macro="" textlink="">
          <xdr:nvSpPr>
            <xdr:cNvPr id="6145" name="Check Box 1" hidden="1">
              <a:extLst>
                <a:ext uri="{63B3BB69-23CF-44E3-9099-C40C66FF867C}">
                  <a14:compatExt spid="_x0000_s6145"/>
                </a:ext>
                <a:ext uri="{FF2B5EF4-FFF2-40B4-BE49-F238E27FC236}">
                  <a16:creationId xmlns:a16="http://schemas.microsoft.com/office/drawing/2014/main" id="{00000000-0008-0000-0100-000001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31</xdr:col>
          <xdr:colOff>0</xdr:colOff>
          <xdr:row>5</xdr:row>
          <xdr:rowOff>0</xdr:rowOff>
        </xdr:from>
        <xdr:to>
          <xdr:col>32</xdr:col>
          <xdr:colOff>0</xdr:colOff>
          <xdr:row>6</xdr:row>
          <xdr:rowOff>0</xdr:rowOff>
        </xdr:to>
        <xdr:sp macro="" textlink="">
          <xdr:nvSpPr>
            <xdr:cNvPr id="6146" name="Check Box 2" hidden="1">
              <a:extLst>
                <a:ext uri="{63B3BB69-23CF-44E3-9099-C40C66FF867C}">
                  <a14:compatExt spid="_x0000_s6146"/>
                </a:ext>
                <a:ext uri="{FF2B5EF4-FFF2-40B4-BE49-F238E27FC236}">
                  <a16:creationId xmlns:a16="http://schemas.microsoft.com/office/drawing/2014/main" id="{00000000-0008-0000-0100-00000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31</xdr:col>
          <xdr:colOff>0</xdr:colOff>
          <xdr:row>6</xdr:row>
          <xdr:rowOff>0</xdr:rowOff>
        </xdr:from>
        <xdr:to>
          <xdr:col>32</xdr:col>
          <xdr:colOff>0</xdr:colOff>
          <xdr:row>7</xdr:row>
          <xdr:rowOff>0</xdr:rowOff>
        </xdr:to>
        <xdr:sp macro="" textlink="">
          <xdr:nvSpPr>
            <xdr:cNvPr id="6147" name="Check Box 3" hidden="1">
              <a:extLst>
                <a:ext uri="{63B3BB69-23CF-44E3-9099-C40C66FF867C}">
                  <a14:compatExt spid="_x0000_s6147"/>
                </a:ext>
                <a:ext uri="{FF2B5EF4-FFF2-40B4-BE49-F238E27FC236}">
                  <a16:creationId xmlns:a16="http://schemas.microsoft.com/office/drawing/2014/main" id="{00000000-0008-0000-0100-000003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14</xdr:col>
          <xdr:colOff>0</xdr:colOff>
          <xdr:row>4</xdr:row>
          <xdr:rowOff>0</xdr:rowOff>
        </xdr:from>
        <xdr:to>
          <xdr:col>15</xdr:col>
          <xdr:colOff>0</xdr:colOff>
          <xdr:row>5</xdr:row>
          <xdr:rowOff>0</xdr:rowOff>
        </xdr:to>
        <xdr:sp macro="" textlink="">
          <xdr:nvSpPr>
            <xdr:cNvPr id="6148" name="Check Box 4" hidden="1">
              <a:extLst>
                <a:ext uri="{63B3BB69-23CF-44E3-9099-C40C66FF867C}">
                  <a14:compatExt spid="_x0000_s6148"/>
                </a:ext>
                <a:ext uri="{FF2B5EF4-FFF2-40B4-BE49-F238E27FC236}">
                  <a16:creationId xmlns:a16="http://schemas.microsoft.com/office/drawing/2014/main" id="{00000000-0008-0000-0100-000004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0</xdr:col>
          <xdr:colOff>0</xdr:colOff>
          <xdr:row>4</xdr:row>
          <xdr:rowOff>0</xdr:rowOff>
        </xdr:from>
        <xdr:to>
          <xdr:col>1</xdr:col>
          <xdr:colOff>0</xdr:colOff>
          <xdr:row>5</xdr:row>
          <xdr:rowOff>0</xdr:rowOff>
        </xdr:to>
        <xdr:sp macro="" textlink="">
          <xdr:nvSpPr>
            <xdr:cNvPr id="6149" name="Check Box 5" hidden="1">
              <a:extLst>
                <a:ext uri="{63B3BB69-23CF-44E3-9099-C40C66FF867C}">
                  <a14:compatExt spid="_x0000_s6149"/>
                </a:ext>
                <a:ext uri="{FF2B5EF4-FFF2-40B4-BE49-F238E27FC236}">
                  <a16:creationId xmlns:a16="http://schemas.microsoft.com/office/drawing/2014/main" id="{00000000-0008-0000-0100-000005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31</xdr:col>
          <xdr:colOff>0</xdr:colOff>
          <xdr:row>3</xdr:row>
          <xdr:rowOff>0</xdr:rowOff>
        </xdr:from>
        <xdr:to>
          <xdr:col>32</xdr:col>
          <xdr:colOff>0</xdr:colOff>
          <xdr:row>4</xdr:row>
          <xdr:rowOff>0</xdr:rowOff>
        </xdr:to>
        <xdr:sp macro="" textlink="">
          <xdr:nvSpPr>
            <xdr:cNvPr id="6150" name="Check Box 6" hidden="1">
              <a:extLst>
                <a:ext uri="{63B3BB69-23CF-44E3-9099-C40C66FF867C}">
                  <a14:compatExt spid="_x0000_s6150"/>
                </a:ext>
                <a:ext uri="{FF2B5EF4-FFF2-40B4-BE49-F238E27FC236}">
                  <a16:creationId xmlns:a16="http://schemas.microsoft.com/office/drawing/2014/main" id="{00000000-0008-0000-0100-000006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0</xdr:colOff>
          <xdr:row>9</xdr:row>
          <xdr:rowOff>0</xdr:rowOff>
        </xdr:from>
        <xdr:to>
          <xdr:col>14</xdr:col>
          <xdr:colOff>0</xdr:colOff>
          <xdr:row>10</xdr:row>
          <xdr:rowOff>0</xdr:rowOff>
        </xdr:to>
        <xdr:sp macro="" textlink="">
          <xdr:nvSpPr>
            <xdr:cNvPr id="6151" name="Check Box 7" hidden="1">
              <a:extLst>
                <a:ext uri="{63B3BB69-23CF-44E3-9099-C40C66FF867C}">
                  <a14:compatExt spid="_x0000_s6151"/>
                </a:ext>
                <a:ext uri="{FF2B5EF4-FFF2-40B4-BE49-F238E27FC236}">
                  <a16:creationId xmlns:a16="http://schemas.microsoft.com/office/drawing/2014/main" id="{00000000-0008-0000-0100-000007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0</xdr:colOff>
          <xdr:row>11</xdr:row>
          <xdr:rowOff>0</xdr:rowOff>
        </xdr:from>
        <xdr:to>
          <xdr:col>14</xdr:col>
          <xdr:colOff>0</xdr:colOff>
          <xdr:row>12</xdr:row>
          <xdr:rowOff>0</xdr:rowOff>
        </xdr:to>
        <xdr:sp macro="" textlink="">
          <xdr:nvSpPr>
            <xdr:cNvPr id="6152" name="Check Box 8" hidden="1">
              <a:extLst>
                <a:ext uri="{63B3BB69-23CF-44E3-9099-C40C66FF867C}">
                  <a14:compatExt spid="_x0000_s6152"/>
                </a:ext>
                <a:ext uri="{FF2B5EF4-FFF2-40B4-BE49-F238E27FC236}">
                  <a16:creationId xmlns:a16="http://schemas.microsoft.com/office/drawing/2014/main" id="{00000000-0008-0000-0100-000008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0</xdr:colOff>
          <xdr:row>9</xdr:row>
          <xdr:rowOff>0</xdr:rowOff>
        </xdr:from>
        <xdr:to>
          <xdr:col>9</xdr:col>
          <xdr:colOff>0</xdr:colOff>
          <xdr:row>10</xdr:row>
          <xdr:rowOff>0</xdr:rowOff>
        </xdr:to>
        <xdr:sp macro="" textlink="">
          <xdr:nvSpPr>
            <xdr:cNvPr id="6153" name="Check Box 9" hidden="1">
              <a:extLst>
                <a:ext uri="{63B3BB69-23CF-44E3-9099-C40C66FF867C}">
                  <a14:compatExt spid="_x0000_s6153"/>
                </a:ext>
                <a:ext uri="{FF2B5EF4-FFF2-40B4-BE49-F238E27FC236}">
                  <a16:creationId xmlns:a16="http://schemas.microsoft.com/office/drawing/2014/main" id="{00000000-0008-0000-0100-000009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17</xdr:col>
          <xdr:colOff>0</xdr:colOff>
          <xdr:row>12</xdr:row>
          <xdr:rowOff>0</xdr:rowOff>
        </xdr:from>
        <xdr:to>
          <xdr:col>18</xdr:col>
          <xdr:colOff>0</xdr:colOff>
          <xdr:row>13</xdr:row>
          <xdr:rowOff>0</xdr:rowOff>
        </xdr:to>
        <xdr:sp macro="" textlink="">
          <xdr:nvSpPr>
            <xdr:cNvPr id="6154" name="Check Box 10" hidden="1">
              <a:extLst>
                <a:ext uri="{63B3BB69-23CF-44E3-9099-C40C66FF867C}">
                  <a14:compatExt spid="_x0000_s6154"/>
                </a:ext>
                <a:ext uri="{FF2B5EF4-FFF2-40B4-BE49-F238E27FC236}">
                  <a16:creationId xmlns:a16="http://schemas.microsoft.com/office/drawing/2014/main" id="{00000000-0008-0000-0100-00000A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17</xdr:col>
          <xdr:colOff>0</xdr:colOff>
          <xdr:row>13</xdr:row>
          <xdr:rowOff>0</xdr:rowOff>
        </xdr:from>
        <xdr:to>
          <xdr:col>18</xdr:col>
          <xdr:colOff>0</xdr:colOff>
          <xdr:row>14</xdr:row>
          <xdr:rowOff>0</xdr:rowOff>
        </xdr:to>
        <xdr:sp macro="" textlink="">
          <xdr:nvSpPr>
            <xdr:cNvPr id="6155" name="Check Box 11" hidden="1">
              <a:extLst>
                <a:ext uri="{63B3BB69-23CF-44E3-9099-C40C66FF867C}">
                  <a14:compatExt spid="_x0000_s6155"/>
                </a:ext>
                <a:ext uri="{FF2B5EF4-FFF2-40B4-BE49-F238E27FC236}">
                  <a16:creationId xmlns:a16="http://schemas.microsoft.com/office/drawing/2014/main" id="{00000000-0008-0000-0100-00000B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17</xdr:col>
          <xdr:colOff>0</xdr:colOff>
          <xdr:row>11</xdr:row>
          <xdr:rowOff>0</xdr:rowOff>
        </xdr:from>
        <xdr:to>
          <xdr:col>18</xdr:col>
          <xdr:colOff>0</xdr:colOff>
          <xdr:row>12</xdr:row>
          <xdr:rowOff>0</xdr:rowOff>
        </xdr:to>
        <xdr:sp macro="" textlink="">
          <xdr:nvSpPr>
            <xdr:cNvPr id="6156" name="Check Box 12" hidden="1">
              <a:extLst>
                <a:ext uri="{63B3BB69-23CF-44E3-9099-C40C66FF867C}">
                  <a14:compatExt spid="_x0000_s6156"/>
                </a:ext>
                <a:ext uri="{FF2B5EF4-FFF2-40B4-BE49-F238E27FC236}">
                  <a16:creationId xmlns:a16="http://schemas.microsoft.com/office/drawing/2014/main" id="{00000000-0008-0000-0100-00000C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0</xdr:colOff>
          <xdr:row>16</xdr:row>
          <xdr:rowOff>0</xdr:rowOff>
        </xdr:from>
        <xdr:to>
          <xdr:col>14</xdr:col>
          <xdr:colOff>0</xdr:colOff>
          <xdr:row>17</xdr:row>
          <xdr:rowOff>0</xdr:rowOff>
        </xdr:to>
        <xdr:sp macro="" textlink="">
          <xdr:nvSpPr>
            <xdr:cNvPr id="6157" name="Check Box 13" hidden="1">
              <a:extLst>
                <a:ext uri="{63B3BB69-23CF-44E3-9099-C40C66FF867C}">
                  <a14:compatExt spid="_x0000_s6157"/>
                </a:ext>
                <a:ext uri="{FF2B5EF4-FFF2-40B4-BE49-F238E27FC236}">
                  <a16:creationId xmlns:a16="http://schemas.microsoft.com/office/drawing/2014/main" id="{00000000-0008-0000-0100-00000D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0</xdr:colOff>
          <xdr:row>14</xdr:row>
          <xdr:rowOff>0</xdr:rowOff>
        </xdr:from>
        <xdr:to>
          <xdr:col>9</xdr:col>
          <xdr:colOff>0</xdr:colOff>
          <xdr:row>15</xdr:row>
          <xdr:rowOff>0</xdr:rowOff>
        </xdr:to>
        <xdr:sp macro="" textlink="">
          <xdr:nvSpPr>
            <xdr:cNvPr id="6158" name="Check Box 14" hidden="1">
              <a:extLst>
                <a:ext uri="{63B3BB69-23CF-44E3-9099-C40C66FF867C}">
                  <a14:compatExt spid="_x0000_s6158"/>
                </a:ext>
                <a:ext uri="{FF2B5EF4-FFF2-40B4-BE49-F238E27FC236}">
                  <a16:creationId xmlns:a16="http://schemas.microsoft.com/office/drawing/2014/main" id="{00000000-0008-0000-0100-00000E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0</xdr:colOff>
          <xdr:row>14</xdr:row>
          <xdr:rowOff>0</xdr:rowOff>
        </xdr:from>
        <xdr:to>
          <xdr:col>14</xdr:col>
          <xdr:colOff>0</xdr:colOff>
          <xdr:row>15</xdr:row>
          <xdr:rowOff>0</xdr:rowOff>
        </xdr:to>
        <xdr:sp macro="" textlink="">
          <xdr:nvSpPr>
            <xdr:cNvPr id="6159" name="Check Box 15" hidden="1">
              <a:extLst>
                <a:ext uri="{63B3BB69-23CF-44E3-9099-C40C66FF867C}">
                  <a14:compatExt spid="_x0000_s6159"/>
                </a:ext>
                <a:ext uri="{FF2B5EF4-FFF2-40B4-BE49-F238E27FC236}">
                  <a16:creationId xmlns:a16="http://schemas.microsoft.com/office/drawing/2014/main" id="{00000000-0008-0000-0100-00000F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0</xdr:colOff>
          <xdr:row>20</xdr:row>
          <xdr:rowOff>0</xdr:rowOff>
        </xdr:from>
        <xdr:to>
          <xdr:col>5</xdr:col>
          <xdr:colOff>0</xdr:colOff>
          <xdr:row>21</xdr:row>
          <xdr:rowOff>0</xdr:rowOff>
        </xdr:to>
        <xdr:sp macro="" textlink="">
          <xdr:nvSpPr>
            <xdr:cNvPr id="6160" name="Check Box 16" hidden="1">
              <a:extLst>
                <a:ext uri="{63B3BB69-23CF-44E3-9099-C40C66FF867C}">
                  <a14:compatExt spid="_x0000_s6160"/>
                </a:ext>
                <a:ext uri="{FF2B5EF4-FFF2-40B4-BE49-F238E27FC236}">
                  <a16:creationId xmlns:a16="http://schemas.microsoft.com/office/drawing/2014/main" id="{00000000-0008-0000-0100-000010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0</xdr:colOff>
          <xdr:row>24</xdr:row>
          <xdr:rowOff>0</xdr:rowOff>
        </xdr:from>
        <xdr:to>
          <xdr:col>5</xdr:col>
          <xdr:colOff>0</xdr:colOff>
          <xdr:row>25</xdr:row>
          <xdr:rowOff>0</xdr:rowOff>
        </xdr:to>
        <xdr:sp macro="" textlink="">
          <xdr:nvSpPr>
            <xdr:cNvPr id="6161" name="Check Box 17" hidden="1">
              <a:extLst>
                <a:ext uri="{63B3BB69-23CF-44E3-9099-C40C66FF867C}">
                  <a14:compatExt spid="_x0000_s6161"/>
                </a:ext>
                <a:ext uri="{FF2B5EF4-FFF2-40B4-BE49-F238E27FC236}">
                  <a16:creationId xmlns:a16="http://schemas.microsoft.com/office/drawing/2014/main" id="{00000000-0008-0000-0100-000011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0</xdr:colOff>
          <xdr:row>22</xdr:row>
          <xdr:rowOff>0</xdr:rowOff>
        </xdr:from>
        <xdr:to>
          <xdr:col>9</xdr:col>
          <xdr:colOff>0</xdr:colOff>
          <xdr:row>23</xdr:row>
          <xdr:rowOff>0</xdr:rowOff>
        </xdr:to>
        <xdr:sp macro="" textlink="">
          <xdr:nvSpPr>
            <xdr:cNvPr id="6162" name="Check Box 18" hidden="1">
              <a:extLst>
                <a:ext uri="{63B3BB69-23CF-44E3-9099-C40C66FF867C}">
                  <a14:compatExt spid="_x0000_s6162"/>
                </a:ext>
                <a:ext uri="{FF2B5EF4-FFF2-40B4-BE49-F238E27FC236}">
                  <a16:creationId xmlns:a16="http://schemas.microsoft.com/office/drawing/2014/main" id="{00000000-0008-0000-0100-000012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24</xdr:row>
          <xdr:rowOff>0</xdr:rowOff>
        </xdr:from>
        <xdr:to>
          <xdr:col>12</xdr:col>
          <xdr:colOff>0</xdr:colOff>
          <xdr:row>25</xdr:row>
          <xdr:rowOff>0</xdr:rowOff>
        </xdr:to>
        <xdr:sp macro="" textlink="">
          <xdr:nvSpPr>
            <xdr:cNvPr id="6163" name="Check Box 19" hidden="1">
              <a:extLst>
                <a:ext uri="{63B3BB69-23CF-44E3-9099-C40C66FF867C}">
                  <a14:compatExt spid="_x0000_s6163"/>
                </a:ext>
                <a:ext uri="{FF2B5EF4-FFF2-40B4-BE49-F238E27FC236}">
                  <a16:creationId xmlns:a16="http://schemas.microsoft.com/office/drawing/2014/main" id="{00000000-0008-0000-0100-000013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25</xdr:row>
          <xdr:rowOff>0</xdr:rowOff>
        </xdr:from>
        <xdr:to>
          <xdr:col>12</xdr:col>
          <xdr:colOff>0</xdr:colOff>
          <xdr:row>26</xdr:row>
          <xdr:rowOff>0</xdr:rowOff>
        </xdr:to>
        <xdr:sp macro="" textlink="">
          <xdr:nvSpPr>
            <xdr:cNvPr id="6164" name="Check Box 20" hidden="1">
              <a:extLst>
                <a:ext uri="{63B3BB69-23CF-44E3-9099-C40C66FF867C}">
                  <a14:compatExt spid="_x0000_s6164"/>
                </a:ext>
                <a:ext uri="{FF2B5EF4-FFF2-40B4-BE49-F238E27FC236}">
                  <a16:creationId xmlns:a16="http://schemas.microsoft.com/office/drawing/2014/main" id="{00000000-0008-0000-0100-000014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26</xdr:row>
          <xdr:rowOff>0</xdr:rowOff>
        </xdr:from>
        <xdr:to>
          <xdr:col>12</xdr:col>
          <xdr:colOff>0</xdr:colOff>
          <xdr:row>27</xdr:row>
          <xdr:rowOff>0</xdr:rowOff>
        </xdr:to>
        <xdr:sp macro="" textlink="">
          <xdr:nvSpPr>
            <xdr:cNvPr id="6165" name="Check Box 21" hidden="1">
              <a:extLst>
                <a:ext uri="{63B3BB69-23CF-44E3-9099-C40C66FF867C}">
                  <a14:compatExt spid="_x0000_s6165"/>
                </a:ext>
                <a:ext uri="{FF2B5EF4-FFF2-40B4-BE49-F238E27FC236}">
                  <a16:creationId xmlns:a16="http://schemas.microsoft.com/office/drawing/2014/main" id="{00000000-0008-0000-0100-000015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27</xdr:row>
          <xdr:rowOff>0</xdr:rowOff>
        </xdr:from>
        <xdr:to>
          <xdr:col>12</xdr:col>
          <xdr:colOff>0</xdr:colOff>
          <xdr:row>28</xdr:row>
          <xdr:rowOff>0</xdr:rowOff>
        </xdr:to>
        <xdr:sp macro="" textlink="">
          <xdr:nvSpPr>
            <xdr:cNvPr id="6166" name="Check Box 22" hidden="1">
              <a:extLst>
                <a:ext uri="{63B3BB69-23CF-44E3-9099-C40C66FF867C}">
                  <a14:compatExt spid="_x0000_s6166"/>
                </a:ext>
                <a:ext uri="{FF2B5EF4-FFF2-40B4-BE49-F238E27FC236}">
                  <a16:creationId xmlns:a16="http://schemas.microsoft.com/office/drawing/2014/main" id="{00000000-0008-0000-0100-000016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29</xdr:row>
          <xdr:rowOff>0</xdr:rowOff>
        </xdr:from>
        <xdr:to>
          <xdr:col>12</xdr:col>
          <xdr:colOff>0</xdr:colOff>
          <xdr:row>30</xdr:row>
          <xdr:rowOff>0</xdr:rowOff>
        </xdr:to>
        <xdr:sp macro="" textlink="">
          <xdr:nvSpPr>
            <xdr:cNvPr id="6167" name="Check Box 23" hidden="1">
              <a:extLst>
                <a:ext uri="{63B3BB69-23CF-44E3-9099-C40C66FF867C}">
                  <a14:compatExt spid="_x0000_s6167"/>
                </a:ext>
                <a:ext uri="{FF2B5EF4-FFF2-40B4-BE49-F238E27FC236}">
                  <a16:creationId xmlns:a16="http://schemas.microsoft.com/office/drawing/2014/main" id="{00000000-0008-0000-0100-000017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30</xdr:row>
          <xdr:rowOff>0</xdr:rowOff>
        </xdr:from>
        <xdr:to>
          <xdr:col>12</xdr:col>
          <xdr:colOff>0</xdr:colOff>
          <xdr:row>31</xdr:row>
          <xdr:rowOff>0</xdr:rowOff>
        </xdr:to>
        <xdr:sp macro="" textlink="">
          <xdr:nvSpPr>
            <xdr:cNvPr id="6168" name="Check Box 24" hidden="1">
              <a:extLst>
                <a:ext uri="{63B3BB69-23CF-44E3-9099-C40C66FF867C}">
                  <a14:compatExt spid="_x0000_s6168"/>
                </a:ext>
                <a:ext uri="{FF2B5EF4-FFF2-40B4-BE49-F238E27FC236}">
                  <a16:creationId xmlns:a16="http://schemas.microsoft.com/office/drawing/2014/main" id="{00000000-0008-0000-0100-000018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31</xdr:row>
          <xdr:rowOff>0</xdr:rowOff>
        </xdr:from>
        <xdr:to>
          <xdr:col>12</xdr:col>
          <xdr:colOff>0</xdr:colOff>
          <xdr:row>32</xdr:row>
          <xdr:rowOff>0</xdr:rowOff>
        </xdr:to>
        <xdr:sp macro="" textlink="">
          <xdr:nvSpPr>
            <xdr:cNvPr id="6169" name="Check Box 25" hidden="1">
              <a:extLst>
                <a:ext uri="{63B3BB69-23CF-44E3-9099-C40C66FF867C}">
                  <a14:compatExt spid="_x0000_s6169"/>
                </a:ext>
                <a:ext uri="{FF2B5EF4-FFF2-40B4-BE49-F238E27FC236}">
                  <a16:creationId xmlns:a16="http://schemas.microsoft.com/office/drawing/2014/main" id="{00000000-0008-0000-0100-000019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32</xdr:row>
          <xdr:rowOff>0</xdr:rowOff>
        </xdr:from>
        <xdr:to>
          <xdr:col>12</xdr:col>
          <xdr:colOff>0</xdr:colOff>
          <xdr:row>33</xdr:row>
          <xdr:rowOff>0</xdr:rowOff>
        </xdr:to>
        <xdr:sp macro="" textlink="">
          <xdr:nvSpPr>
            <xdr:cNvPr id="6170" name="Check Box 26" hidden="1">
              <a:extLst>
                <a:ext uri="{63B3BB69-23CF-44E3-9099-C40C66FF867C}">
                  <a14:compatExt spid="_x0000_s6170"/>
                </a:ext>
                <a:ext uri="{FF2B5EF4-FFF2-40B4-BE49-F238E27FC236}">
                  <a16:creationId xmlns:a16="http://schemas.microsoft.com/office/drawing/2014/main" id="{00000000-0008-0000-0100-00001A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33</xdr:row>
          <xdr:rowOff>0</xdr:rowOff>
        </xdr:from>
        <xdr:to>
          <xdr:col>12</xdr:col>
          <xdr:colOff>0</xdr:colOff>
          <xdr:row>34</xdr:row>
          <xdr:rowOff>0</xdr:rowOff>
        </xdr:to>
        <xdr:sp macro="" textlink="">
          <xdr:nvSpPr>
            <xdr:cNvPr id="6171" name="Check Box 27" hidden="1">
              <a:extLst>
                <a:ext uri="{63B3BB69-23CF-44E3-9099-C40C66FF867C}">
                  <a14:compatExt spid="_x0000_s6171"/>
                </a:ext>
                <a:ext uri="{FF2B5EF4-FFF2-40B4-BE49-F238E27FC236}">
                  <a16:creationId xmlns:a16="http://schemas.microsoft.com/office/drawing/2014/main" id="{00000000-0008-0000-0100-00001B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34</xdr:row>
          <xdr:rowOff>0</xdr:rowOff>
        </xdr:from>
        <xdr:to>
          <xdr:col>12</xdr:col>
          <xdr:colOff>0</xdr:colOff>
          <xdr:row>35</xdr:row>
          <xdr:rowOff>0</xdr:rowOff>
        </xdr:to>
        <xdr:sp macro="" textlink="">
          <xdr:nvSpPr>
            <xdr:cNvPr id="6172" name="Check Box 28" hidden="1">
              <a:extLst>
                <a:ext uri="{63B3BB69-23CF-44E3-9099-C40C66FF867C}">
                  <a14:compatExt spid="_x0000_s6172"/>
                </a:ext>
                <a:ext uri="{FF2B5EF4-FFF2-40B4-BE49-F238E27FC236}">
                  <a16:creationId xmlns:a16="http://schemas.microsoft.com/office/drawing/2014/main" id="{00000000-0008-0000-0100-00001C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0</xdr:colOff>
          <xdr:row>35</xdr:row>
          <xdr:rowOff>0</xdr:rowOff>
        </xdr:from>
        <xdr:to>
          <xdr:col>12</xdr:col>
          <xdr:colOff>0</xdr:colOff>
          <xdr:row>36</xdr:row>
          <xdr:rowOff>0</xdr:rowOff>
        </xdr:to>
        <xdr:sp macro="" textlink="">
          <xdr:nvSpPr>
            <xdr:cNvPr id="6173" name="Check Box 29" hidden="1">
              <a:extLst>
                <a:ext uri="{63B3BB69-23CF-44E3-9099-C40C66FF867C}">
                  <a14:compatExt spid="_x0000_s6173"/>
                </a:ext>
                <a:ext uri="{FF2B5EF4-FFF2-40B4-BE49-F238E27FC236}">
                  <a16:creationId xmlns:a16="http://schemas.microsoft.com/office/drawing/2014/main" id="{00000000-0008-0000-0100-00001D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5</xdr:col>
      <xdr:colOff>142875</xdr:colOff>
      <xdr:row>6</xdr:row>
      <xdr:rowOff>234461</xdr:rowOff>
    </xdr:from>
    <xdr:to>
      <xdr:col>5</xdr:col>
      <xdr:colOff>142875</xdr:colOff>
      <xdr:row>18</xdr:row>
      <xdr:rowOff>125468</xdr:rowOff>
    </xdr:to>
    <xdr:cxnSp macro="">
      <xdr:nvCxnSpPr>
        <xdr:cNvPr id="12" name="直線コネクタ 11">
          <a:extLst>
            <a:ext uri="{FF2B5EF4-FFF2-40B4-BE49-F238E27FC236}">
              <a16:creationId xmlns:a16="http://schemas.microsoft.com/office/drawing/2014/main" id="{46725B78-74F5-436D-9248-DE7F6FEDF10A}"/>
            </a:ext>
          </a:extLst>
        </xdr:cNvPr>
        <xdr:cNvCxnSpPr/>
      </xdr:nvCxnSpPr>
      <xdr:spPr>
        <a:xfrm>
          <a:off x="1325289" y="1653358"/>
          <a:ext cx="0" cy="2728800"/>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mc:AlternateContent xmlns:mc="http://schemas.openxmlformats.org/markup-compatibility/2006">
    <mc:Choice xmlns:a14="http://schemas.microsoft.com/office/drawing/2010/main" Requires="a14">
      <xdr:twoCellAnchor editAs="oneCell">
        <xdr:from>
          <xdr:col>8</xdr:col>
          <xdr:colOff>0</xdr:colOff>
          <xdr:row>18</xdr:row>
          <xdr:rowOff>0</xdr:rowOff>
        </xdr:from>
        <xdr:to>
          <xdr:col>9</xdr:col>
          <xdr:colOff>0</xdr:colOff>
          <xdr:row>19</xdr:row>
          <xdr:rowOff>0</xdr:rowOff>
        </xdr:to>
        <xdr:sp macro="" textlink="">
          <xdr:nvSpPr>
            <xdr:cNvPr id="6177" name="Check Box 33" hidden="1">
              <a:extLst>
                <a:ext uri="{63B3BB69-23CF-44E3-9099-C40C66FF867C}">
                  <a14:compatExt spid="_x0000_s6177"/>
                </a:ext>
                <a:ext uri="{FF2B5EF4-FFF2-40B4-BE49-F238E27FC236}">
                  <a16:creationId xmlns:a16="http://schemas.microsoft.com/office/drawing/2014/main" id="{00000000-0008-0000-0100-00002118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5</xdr:col>
      <xdr:colOff>142875</xdr:colOff>
      <xdr:row>18</xdr:row>
      <xdr:rowOff>123825</xdr:rowOff>
    </xdr:from>
    <xdr:to>
      <xdr:col>7</xdr:col>
      <xdr:colOff>224625</xdr:colOff>
      <xdr:row>18</xdr:row>
      <xdr:rowOff>123825</xdr:rowOff>
    </xdr:to>
    <xdr:cxnSp macro="">
      <xdr:nvCxnSpPr>
        <xdr:cNvPr id="15" name="直線矢印コネクタ 14">
          <a:extLst>
            <a:ext uri="{FF2B5EF4-FFF2-40B4-BE49-F238E27FC236}">
              <a16:creationId xmlns:a16="http://schemas.microsoft.com/office/drawing/2014/main" id="{228C0D5F-6E8B-4389-9ECE-FB07B3D99358}"/>
            </a:ext>
          </a:extLst>
        </xdr:cNvPr>
        <xdr:cNvCxnSpPr/>
      </xdr:nvCxnSpPr>
      <xdr:spPr>
        <a:xfrm>
          <a:off x="1333500" y="4410075"/>
          <a:ext cx="558000" cy="0"/>
        </a:xfrm>
        <a:prstGeom prst="straightConnector1">
          <a:avLst/>
        </a:prstGeom>
        <a:ln>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9" Type="http://schemas.openxmlformats.org/officeDocument/2006/relationships/ctrlProp" Target="../ctrlProps/ctrlProp36.xml"/><Relationship Id="rId21" Type="http://schemas.openxmlformats.org/officeDocument/2006/relationships/ctrlProp" Target="../ctrlProps/ctrlProp18.xml"/><Relationship Id="rId34" Type="http://schemas.openxmlformats.org/officeDocument/2006/relationships/ctrlProp" Target="../ctrlProps/ctrlProp31.xml"/><Relationship Id="rId42" Type="http://schemas.openxmlformats.org/officeDocument/2006/relationships/ctrlProp" Target="../ctrlProps/ctrlProp39.xml"/><Relationship Id="rId47" Type="http://schemas.openxmlformats.org/officeDocument/2006/relationships/ctrlProp" Target="../ctrlProps/ctrlProp44.xml"/><Relationship Id="rId50" Type="http://schemas.openxmlformats.org/officeDocument/2006/relationships/ctrlProp" Target="../ctrlProps/ctrlProp47.xml"/><Relationship Id="rId55" Type="http://schemas.openxmlformats.org/officeDocument/2006/relationships/ctrlProp" Target="../ctrlProps/ctrlProp52.xml"/><Relationship Id="rId63" Type="http://schemas.openxmlformats.org/officeDocument/2006/relationships/ctrlProp" Target="../ctrlProps/ctrlProp60.xml"/><Relationship Id="rId68" Type="http://schemas.openxmlformats.org/officeDocument/2006/relationships/ctrlProp" Target="../ctrlProps/ctrlProp65.xml"/><Relationship Id="rId7" Type="http://schemas.openxmlformats.org/officeDocument/2006/relationships/ctrlProp" Target="../ctrlProps/ctrlProp4.xml"/><Relationship Id="rId71" Type="http://schemas.openxmlformats.org/officeDocument/2006/relationships/ctrlProp" Target="../ctrlProps/ctrlProp68.xml"/><Relationship Id="rId2" Type="http://schemas.openxmlformats.org/officeDocument/2006/relationships/drawing" Target="../drawings/drawing1.xml"/><Relationship Id="rId16" Type="http://schemas.openxmlformats.org/officeDocument/2006/relationships/ctrlProp" Target="../ctrlProps/ctrlProp13.xml"/><Relationship Id="rId29" Type="http://schemas.openxmlformats.org/officeDocument/2006/relationships/ctrlProp" Target="../ctrlProps/ctrlProp26.xml"/><Relationship Id="rId1" Type="http://schemas.openxmlformats.org/officeDocument/2006/relationships/printerSettings" Target="../printerSettings/printerSettings1.bin"/><Relationship Id="rId6" Type="http://schemas.openxmlformats.org/officeDocument/2006/relationships/ctrlProp" Target="../ctrlProps/ctrlProp3.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66" Type="http://schemas.openxmlformats.org/officeDocument/2006/relationships/ctrlProp" Target="../ctrlProps/ctrlProp63.xml"/><Relationship Id="rId5" Type="http://schemas.openxmlformats.org/officeDocument/2006/relationships/ctrlProp" Target="../ctrlProps/ctrlProp2.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 Id="rId61" Type="http://schemas.openxmlformats.org/officeDocument/2006/relationships/ctrlProp" Target="../ctrlProps/ctrlProp58.xml"/><Relationship Id="rId10" Type="http://schemas.openxmlformats.org/officeDocument/2006/relationships/ctrlProp" Target="../ctrlProps/ctrlProp7.xml"/><Relationship Id="rId19" Type="http://schemas.openxmlformats.org/officeDocument/2006/relationships/ctrlProp" Target="../ctrlProps/ctrlProp16.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65" Type="http://schemas.openxmlformats.org/officeDocument/2006/relationships/ctrlProp" Target="../ctrlProps/ctrlProp62.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64" Type="http://schemas.openxmlformats.org/officeDocument/2006/relationships/ctrlProp" Target="../ctrlProps/ctrlProp61.xml"/><Relationship Id="rId69" Type="http://schemas.openxmlformats.org/officeDocument/2006/relationships/ctrlProp" Target="../ctrlProps/ctrlProp66.xml"/><Relationship Id="rId8" Type="http://schemas.openxmlformats.org/officeDocument/2006/relationships/ctrlProp" Target="../ctrlProps/ctrlProp5.xml"/><Relationship Id="rId51" Type="http://schemas.openxmlformats.org/officeDocument/2006/relationships/ctrlProp" Target="../ctrlProps/ctrlProp48.xml"/><Relationship Id="rId72" Type="http://schemas.openxmlformats.org/officeDocument/2006/relationships/ctrlProp" Target="../ctrlProps/ctrlProp69.xml"/><Relationship Id="rId3" Type="http://schemas.openxmlformats.org/officeDocument/2006/relationships/vmlDrawing" Target="../drawings/vmlDrawing1.v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67" Type="http://schemas.openxmlformats.org/officeDocument/2006/relationships/ctrlProp" Target="../ctrlProps/ctrlProp64.xml"/><Relationship Id="rId20" Type="http://schemas.openxmlformats.org/officeDocument/2006/relationships/ctrlProp" Target="../ctrlProps/ctrlProp17.xml"/><Relationship Id="rId41" Type="http://schemas.openxmlformats.org/officeDocument/2006/relationships/ctrlProp" Target="../ctrlProps/ctrlProp38.xml"/><Relationship Id="rId54" Type="http://schemas.openxmlformats.org/officeDocument/2006/relationships/ctrlProp" Target="../ctrlProps/ctrlProp51.xml"/><Relationship Id="rId62" Type="http://schemas.openxmlformats.org/officeDocument/2006/relationships/ctrlProp" Target="../ctrlProps/ctrlProp59.xml"/><Relationship Id="rId70" Type="http://schemas.openxmlformats.org/officeDocument/2006/relationships/ctrlProp" Target="../ctrlProps/ctrlProp67.xml"/></Relationships>
</file>

<file path=xl/worksheets/_rels/sheet2.xml.rels><?xml version="1.0" encoding="UTF-8" standalone="yes"?>
<Relationships xmlns="http://schemas.openxmlformats.org/package/2006/relationships"><Relationship Id="rId8" Type="http://schemas.openxmlformats.org/officeDocument/2006/relationships/ctrlProp" Target="../ctrlProps/ctrlProp74.xml"/><Relationship Id="rId13" Type="http://schemas.openxmlformats.org/officeDocument/2006/relationships/ctrlProp" Target="../ctrlProps/ctrlProp79.xml"/><Relationship Id="rId18" Type="http://schemas.openxmlformats.org/officeDocument/2006/relationships/ctrlProp" Target="../ctrlProps/ctrlProp84.xml"/><Relationship Id="rId26" Type="http://schemas.openxmlformats.org/officeDocument/2006/relationships/ctrlProp" Target="../ctrlProps/ctrlProp92.xml"/><Relationship Id="rId3" Type="http://schemas.openxmlformats.org/officeDocument/2006/relationships/vmlDrawing" Target="../drawings/vmlDrawing2.vml"/><Relationship Id="rId21" Type="http://schemas.openxmlformats.org/officeDocument/2006/relationships/ctrlProp" Target="../ctrlProps/ctrlProp87.xml"/><Relationship Id="rId7" Type="http://schemas.openxmlformats.org/officeDocument/2006/relationships/ctrlProp" Target="../ctrlProps/ctrlProp73.xml"/><Relationship Id="rId12" Type="http://schemas.openxmlformats.org/officeDocument/2006/relationships/ctrlProp" Target="../ctrlProps/ctrlProp78.xml"/><Relationship Id="rId17" Type="http://schemas.openxmlformats.org/officeDocument/2006/relationships/ctrlProp" Target="../ctrlProps/ctrlProp83.xml"/><Relationship Id="rId25" Type="http://schemas.openxmlformats.org/officeDocument/2006/relationships/ctrlProp" Target="../ctrlProps/ctrlProp91.xml"/><Relationship Id="rId33" Type="http://schemas.openxmlformats.org/officeDocument/2006/relationships/ctrlProp" Target="../ctrlProps/ctrlProp99.xml"/><Relationship Id="rId2" Type="http://schemas.openxmlformats.org/officeDocument/2006/relationships/drawing" Target="../drawings/drawing2.xml"/><Relationship Id="rId16" Type="http://schemas.openxmlformats.org/officeDocument/2006/relationships/ctrlProp" Target="../ctrlProps/ctrlProp82.xml"/><Relationship Id="rId20" Type="http://schemas.openxmlformats.org/officeDocument/2006/relationships/ctrlProp" Target="../ctrlProps/ctrlProp86.xml"/><Relationship Id="rId29" Type="http://schemas.openxmlformats.org/officeDocument/2006/relationships/ctrlProp" Target="../ctrlProps/ctrlProp95.xml"/><Relationship Id="rId1" Type="http://schemas.openxmlformats.org/officeDocument/2006/relationships/printerSettings" Target="../printerSettings/printerSettings2.bin"/><Relationship Id="rId6" Type="http://schemas.openxmlformats.org/officeDocument/2006/relationships/ctrlProp" Target="../ctrlProps/ctrlProp72.xml"/><Relationship Id="rId11" Type="http://schemas.openxmlformats.org/officeDocument/2006/relationships/ctrlProp" Target="../ctrlProps/ctrlProp77.xml"/><Relationship Id="rId24" Type="http://schemas.openxmlformats.org/officeDocument/2006/relationships/ctrlProp" Target="../ctrlProps/ctrlProp90.xml"/><Relationship Id="rId32" Type="http://schemas.openxmlformats.org/officeDocument/2006/relationships/ctrlProp" Target="../ctrlProps/ctrlProp98.xml"/><Relationship Id="rId5" Type="http://schemas.openxmlformats.org/officeDocument/2006/relationships/ctrlProp" Target="../ctrlProps/ctrlProp71.xml"/><Relationship Id="rId15" Type="http://schemas.openxmlformats.org/officeDocument/2006/relationships/ctrlProp" Target="../ctrlProps/ctrlProp81.xml"/><Relationship Id="rId23" Type="http://schemas.openxmlformats.org/officeDocument/2006/relationships/ctrlProp" Target="../ctrlProps/ctrlProp89.xml"/><Relationship Id="rId28" Type="http://schemas.openxmlformats.org/officeDocument/2006/relationships/ctrlProp" Target="../ctrlProps/ctrlProp94.xml"/><Relationship Id="rId10" Type="http://schemas.openxmlformats.org/officeDocument/2006/relationships/ctrlProp" Target="../ctrlProps/ctrlProp76.xml"/><Relationship Id="rId19" Type="http://schemas.openxmlformats.org/officeDocument/2006/relationships/ctrlProp" Target="../ctrlProps/ctrlProp85.xml"/><Relationship Id="rId31" Type="http://schemas.openxmlformats.org/officeDocument/2006/relationships/ctrlProp" Target="../ctrlProps/ctrlProp97.xml"/><Relationship Id="rId4" Type="http://schemas.openxmlformats.org/officeDocument/2006/relationships/ctrlProp" Target="../ctrlProps/ctrlProp70.xml"/><Relationship Id="rId9" Type="http://schemas.openxmlformats.org/officeDocument/2006/relationships/ctrlProp" Target="../ctrlProps/ctrlProp75.xml"/><Relationship Id="rId14" Type="http://schemas.openxmlformats.org/officeDocument/2006/relationships/ctrlProp" Target="../ctrlProps/ctrlProp80.xml"/><Relationship Id="rId22" Type="http://schemas.openxmlformats.org/officeDocument/2006/relationships/ctrlProp" Target="../ctrlProps/ctrlProp88.xml"/><Relationship Id="rId27" Type="http://schemas.openxmlformats.org/officeDocument/2006/relationships/ctrlProp" Target="../ctrlProps/ctrlProp93.xml"/><Relationship Id="rId30" Type="http://schemas.openxmlformats.org/officeDocument/2006/relationships/ctrlProp" Target="../ctrlProps/ctrlProp96.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EC36E6-4BAB-4E3E-87D8-0CDD819D58C9}">
  <sheetPr codeName="Sheet1"/>
  <dimension ref="A1:AC70"/>
  <sheetViews>
    <sheetView showGridLines="0" tabSelected="1" view="pageBreakPreview" zoomScaleNormal="100" zoomScaleSheetLayoutView="100" workbookViewId="0">
      <selection activeCell="E19" sqref="E19"/>
    </sheetView>
  </sheetViews>
  <sheetFormatPr defaultRowHeight="14"/>
  <cols>
    <col min="1" max="1" width="5.25" style="64" customWidth="1"/>
    <col min="2" max="2" width="10.08203125" style="64" customWidth="1"/>
    <col min="3" max="3" width="9.25" style="64" customWidth="1"/>
    <col min="4" max="4" width="6.75" style="64" customWidth="1"/>
    <col min="5" max="5" width="3.75" style="64" customWidth="1"/>
    <col min="6" max="6" width="10.58203125" style="64" customWidth="1"/>
    <col min="7" max="7" width="4.08203125" style="64" customWidth="1"/>
    <col min="8" max="8" width="7.75" style="64" customWidth="1"/>
    <col min="9" max="9" width="3.5" style="64" customWidth="1"/>
    <col min="10" max="10" width="7.08203125" style="64" customWidth="1"/>
    <col min="11" max="11" width="7.58203125" style="64" customWidth="1"/>
    <col min="12" max="12" width="2.08203125" style="64" customWidth="1"/>
    <col min="13" max="13" width="9.58203125" style="64" customWidth="1"/>
    <col min="14" max="15" width="8.08203125" style="64" customWidth="1"/>
    <col min="16" max="16" width="2.08203125" style="64" customWidth="1"/>
    <col min="17" max="17" width="9.08203125" style="64" customWidth="1"/>
    <col min="18" max="18" width="8.08203125" style="64" customWidth="1"/>
    <col min="19" max="19" width="3.75" style="64" customWidth="1"/>
    <col min="20" max="20" width="7.08203125" style="72" customWidth="1"/>
    <col min="21" max="256" width="9" style="64"/>
    <col min="257" max="257" width="5.25" style="64" customWidth="1"/>
    <col min="258" max="258" width="10.08203125" style="64" customWidth="1"/>
    <col min="259" max="259" width="9.25" style="64" customWidth="1"/>
    <col min="260" max="260" width="6.75" style="64" customWidth="1"/>
    <col min="261" max="261" width="3.75" style="64" customWidth="1"/>
    <col min="262" max="262" width="10.58203125" style="64" customWidth="1"/>
    <col min="263" max="263" width="4.08203125" style="64" customWidth="1"/>
    <col min="264" max="264" width="7.75" style="64" customWidth="1"/>
    <col min="265" max="265" width="3.5" style="64" customWidth="1"/>
    <col min="266" max="266" width="7.08203125" style="64" customWidth="1"/>
    <col min="267" max="267" width="7.58203125" style="64" customWidth="1"/>
    <col min="268" max="268" width="2.08203125" style="64" customWidth="1"/>
    <col min="269" max="269" width="9.58203125" style="64" customWidth="1"/>
    <col min="270" max="271" width="8.08203125" style="64" customWidth="1"/>
    <col min="272" max="272" width="2.08203125" style="64" customWidth="1"/>
    <col min="273" max="273" width="9.08203125" style="64" customWidth="1"/>
    <col min="274" max="274" width="8.08203125" style="64" customWidth="1"/>
    <col min="275" max="275" width="3.75" style="64" customWidth="1"/>
    <col min="276" max="276" width="7.08203125" style="64" customWidth="1"/>
    <col min="277" max="512" width="9" style="64"/>
    <col min="513" max="513" width="5.25" style="64" customWidth="1"/>
    <col min="514" max="514" width="10.08203125" style="64" customWidth="1"/>
    <col min="515" max="515" width="9.25" style="64" customWidth="1"/>
    <col min="516" max="516" width="6.75" style="64" customWidth="1"/>
    <col min="517" max="517" width="3.75" style="64" customWidth="1"/>
    <col min="518" max="518" width="10.58203125" style="64" customWidth="1"/>
    <col min="519" max="519" width="4.08203125" style="64" customWidth="1"/>
    <col min="520" max="520" width="7.75" style="64" customWidth="1"/>
    <col min="521" max="521" width="3.5" style="64" customWidth="1"/>
    <col min="522" max="522" width="7.08203125" style="64" customWidth="1"/>
    <col min="523" max="523" width="7.58203125" style="64" customWidth="1"/>
    <col min="524" max="524" width="2.08203125" style="64" customWidth="1"/>
    <col min="525" max="525" width="9.58203125" style="64" customWidth="1"/>
    <col min="526" max="527" width="8.08203125" style="64" customWidth="1"/>
    <col min="528" max="528" width="2.08203125" style="64" customWidth="1"/>
    <col min="529" max="529" width="9.08203125" style="64" customWidth="1"/>
    <col min="530" max="530" width="8.08203125" style="64" customWidth="1"/>
    <col min="531" max="531" width="3.75" style="64" customWidth="1"/>
    <col min="532" max="532" width="7.08203125" style="64" customWidth="1"/>
    <col min="533" max="768" width="9" style="64"/>
    <col min="769" max="769" width="5.25" style="64" customWidth="1"/>
    <col min="770" max="770" width="10.08203125" style="64" customWidth="1"/>
    <col min="771" max="771" width="9.25" style="64" customWidth="1"/>
    <col min="772" max="772" width="6.75" style="64" customWidth="1"/>
    <col min="773" max="773" width="3.75" style="64" customWidth="1"/>
    <col min="774" max="774" width="10.58203125" style="64" customWidth="1"/>
    <col min="775" max="775" width="4.08203125" style="64" customWidth="1"/>
    <col min="776" max="776" width="7.75" style="64" customWidth="1"/>
    <col min="777" max="777" width="3.5" style="64" customWidth="1"/>
    <col min="778" max="778" width="7.08203125" style="64" customWidth="1"/>
    <col min="779" max="779" width="7.58203125" style="64" customWidth="1"/>
    <col min="780" max="780" width="2.08203125" style="64" customWidth="1"/>
    <col min="781" max="781" width="9.58203125" style="64" customWidth="1"/>
    <col min="782" max="783" width="8.08203125" style="64" customWidth="1"/>
    <col min="784" max="784" width="2.08203125" style="64" customWidth="1"/>
    <col min="785" max="785" width="9.08203125" style="64" customWidth="1"/>
    <col min="786" max="786" width="8.08203125" style="64" customWidth="1"/>
    <col min="787" max="787" width="3.75" style="64" customWidth="1"/>
    <col min="788" max="788" width="7.08203125" style="64" customWidth="1"/>
    <col min="789" max="1024" width="9" style="64"/>
    <col min="1025" max="1025" width="5.25" style="64" customWidth="1"/>
    <col min="1026" max="1026" width="10.08203125" style="64" customWidth="1"/>
    <col min="1027" max="1027" width="9.25" style="64" customWidth="1"/>
    <col min="1028" max="1028" width="6.75" style="64" customWidth="1"/>
    <col min="1029" max="1029" width="3.75" style="64" customWidth="1"/>
    <col min="1030" max="1030" width="10.58203125" style="64" customWidth="1"/>
    <col min="1031" max="1031" width="4.08203125" style="64" customWidth="1"/>
    <col min="1032" max="1032" width="7.75" style="64" customWidth="1"/>
    <col min="1033" max="1033" width="3.5" style="64" customWidth="1"/>
    <col min="1034" max="1034" width="7.08203125" style="64" customWidth="1"/>
    <col min="1035" max="1035" width="7.58203125" style="64" customWidth="1"/>
    <col min="1036" max="1036" width="2.08203125" style="64" customWidth="1"/>
    <col min="1037" max="1037" width="9.58203125" style="64" customWidth="1"/>
    <col min="1038" max="1039" width="8.08203125" style="64" customWidth="1"/>
    <col min="1040" max="1040" width="2.08203125" style="64" customWidth="1"/>
    <col min="1041" max="1041" width="9.08203125" style="64" customWidth="1"/>
    <col min="1042" max="1042" width="8.08203125" style="64" customWidth="1"/>
    <col min="1043" max="1043" width="3.75" style="64" customWidth="1"/>
    <col min="1044" max="1044" width="7.08203125" style="64" customWidth="1"/>
    <col min="1045" max="1280" width="9" style="64"/>
    <col min="1281" max="1281" width="5.25" style="64" customWidth="1"/>
    <col min="1282" max="1282" width="10.08203125" style="64" customWidth="1"/>
    <col min="1283" max="1283" width="9.25" style="64" customWidth="1"/>
    <col min="1284" max="1284" width="6.75" style="64" customWidth="1"/>
    <col min="1285" max="1285" width="3.75" style="64" customWidth="1"/>
    <col min="1286" max="1286" width="10.58203125" style="64" customWidth="1"/>
    <col min="1287" max="1287" width="4.08203125" style="64" customWidth="1"/>
    <col min="1288" max="1288" width="7.75" style="64" customWidth="1"/>
    <col min="1289" max="1289" width="3.5" style="64" customWidth="1"/>
    <col min="1290" max="1290" width="7.08203125" style="64" customWidth="1"/>
    <col min="1291" max="1291" width="7.58203125" style="64" customWidth="1"/>
    <col min="1292" max="1292" width="2.08203125" style="64" customWidth="1"/>
    <col min="1293" max="1293" width="9.58203125" style="64" customWidth="1"/>
    <col min="1294" max="1295" width="8.08203125" style="64" customWidth="1"/>
    <col min="1296" max="1296" width="2.08203125" style="64" customWidth="1"/>
    <col min="1297" max="1297" width="9.08203125" style="64" customWidth="1"/>
    <col min="1298" max="1298" width="8.08203125" style="64" customWidth="1"/>
    <col min="1299" max="1299" width="3.75" style="64" customWidth="1"/>
    <col min="1300" max="1300" width="7.08203125" style="64" customWidth="1"/>
    <col min="1301" max="1536" width="9" style="64"/>
    <col min="1537" max="1537" width="5.25" style="64" customWidth="1"/>
    <col min="1538" max="1538" width="10.08203125" style="64" customWidth="1"/>
    <col min="1539" max="1539" width="9.25" style="64" customWidth="1"/>
    <col min="1540" max="1540" width="6.75" style="64" customWidth="1"/>
    <col min="1541" max="1541" width="3.75" style="64" customWidth="1"/>
    <col min="1542" max="1542" width="10.58203125" style="64" customWidth="1"/>
    <col min="1543" max="1543" width="4.08203125" style="64" customWidth="1"/>
    <col min="1544" max="1544" width="7.75" style="64" customWidth="1"/>
    <col min="1545" max="1545" width="3.5" style="64" customWidth="1"/>
    <col min="1546" max="1546" width="7.08203125" style="64" customWidth="1"/>
    <col min="1547" max="1547" width="7.58203125" style="64" customWidth="1"/>
    <col min="1548" max="1548" width="2.08203125" style="64" customWidth="1"/>
    <col min="1549" max="1549" width="9.58203125" style="64" customWidth="1"/>
    <col min="1550" max="1551" width="8.08203125" style="64" customWidth="1"/>
    <col min="1552" max="1552" width="2.08203125" style="64" customWidth="1"/>
    <col min="1553" max="1553" width="9.08203125" style="64" customWidth="1"/>
    <col min="1554" max="1554" width="8.08203125" style="64" customWidth="1"/>
    <col min="1555" max="1555" width="3.75" style="64" customWidth="1"/>
    <col min="1556" max="1556" width="7.08203125" style="64" customWidth="1"/>
    <col min="1557" max="1792" width="9" style="64"/>
    <col min="1793" max="1793" width="5.25" style="64" customWidth="1"/>
    <col min="1794" max="1794" width="10.08203125" style="64" customWidth="1"/>
    <col min="1795" max="1795" width="9.25" style="64" customWidth="1"/>
    <col min="1796" max="1796" width="6.75" style="64" customWidth="1"/>
    <col min="1797" max="1797" width="3.75" style="64" customWidth="1"/>
    <col min="1798" max="1798" width="10.58203125" style="64" customWidth="1"/>
    <col min="1799" max="1799" width="4.08203125" style="64" customWidth="1"/>
    <col min="1800" max="1800" width="7.75" style="64" customWidth="1"/>
    <col min="1801" max="1801" width="3.5" style="64" customWidth="1"/>
    <col min="1802" max="1802" width="7.08203125" style="64" customWidth="1"/>
    <col min="1803" max="1803" width="7.58203125" style="64" customWidth="1"/>
    <col min="1804" max="1804" width="2.08203125" style="64" customWidth="1"/>
    <col min="1805" max="1805" width="9.58203125" style="64" customWidth="1"/>
    <col min="1806" max="1807" width="8.08203125" style="64" customWidth="1"/>
    <col min="1808" max="1808" width="2.08203125" style="64" customWidth="1"/>
    <col min="1809" max="1809" width="9.08203125" style="64" customWidth="1"/>
    <col min="1810" max="1810" width="8.08203125" style="64" customWidth="1"/>
    <col min="1811" max="1811" width="3.75" style="64" customWidth="1"/>
    <col min="1812" max="1812" width="7.08203125" style="64" customWidth="1"/>
    <col min="1813" max="2048" width="9" style="64"/>
    <col min="2049" max="2049" width="5.25" style="64" customWidth="1"/>
    <col min="2050" max="2050" width="10.08203125" style="64" customWidth="1"/>
    <col min="2051" max="2051" width="9.25" style="64" customWidth="1"/>
    <col min="2052" max="2052" width="6.75" style="64" customWidth="1"/>
    <col min="2053" max="2053" width="3.75" style="64" customWidth="1"/>
    <col min="2054" max="2054" width="10.58203125" style="64" customWidth="1"/>
    <col min="2055" max="2055" width="4.08203125" style="64" customWidth="1"/>
    <col min="2056" max="2056" width="7.75" style="64" customWidth="1"/>
    <col min="2057" max="2057" width="3.5" style="64" customWidth="1"/>
    <col min="2058" max="2058" width="7.08203125" style="64" customWidth="1"/>
    <col min="2059" max="2059" width="7.58203125" style="64" customWidth="1"/>
    <col min="2060" max="2060" width="2.08203125" style="64" customWidth="1"/>
    <col min="2061" max="2061" width="9.58203125" style="64" customWidth="1"/>
    <col min="2062" max="2063" width="8.08203125" style="64" customWidth="1"/>
    <col min="2064" max="2064" width="2.08203125" style="64" customWidth="1"/>
    <col min="2065" max="2065" width="9.08203125" style="64" customWidth="1"/>
    <col min="2066" max="2066" width="8.08203125" style="64" customWidth="1"/>
    <col min="2067" max="2067" width="3.75" style="64" customWidth="1"/>
    <col min="2068" max="2068" width="7.08203125" style="64" customWidth="1"/>
    <col min="2069" max="2304" width="9" style="64"/>
    <col min="2305" max="2305" width="5.25" style="64" customWidth="1"/>
    <col min="2306" max="2306" width="10.08203125" style="64" customWidth="1"/>
    <col min="2307" max="2307" width="9.25" style="64" customWidth="1"/>
    <col min="2308" max="2308" width="6.75" style="64" customWidth="1"/>
    <col min="2309" max="2309" width="3.75" style="64" customWidth="1"/>
    <col min="2310" max="2310" width="10.58203125" style="64" customWidth="1"/>
    <col min="2311" max="2311" width="4.08203125" style="64" customWidth="1"/>
    <col min="2312" max="2312" width="7.75" style="64" customWidth="1"/>
    <col min="2313" max="2313" width="3.5" style="64" customWidth="1"/>
    <col min="2314" max="2314" width="7.08203125" style="64" customWidth="1"/>
    <col min="2315" max="2315" width="7.58203125" style="64" customWidth="1"/>
    <col min="2316" max="2316" width="2.08203125" style="64" customWidth="1"/>
    <col min="2317" max="2317" width="9.58203125" style="64" customWidth="1"/>
    <col min="2318" max="2319" width="8.08203125" style="64" customWidth="1"/>
    <col min="2320" max="2320" width="2.08203125" style="64" customWidth="1"/>
    <col min="2321" max="2321" width="9.08203125" style="64" customWidth="1"/>
    <col min="2322" max="2322" width="8.08203125" style="64" customWidth="1"/>
    <col min="2323" max="2323" width="3.75" style="64" customWidth="1"/>
    <col min="2324" max="2324" width="7.08203125" style="64" customWidth="1"/>
    <col min="2325" max="2560" width="9" style="64"/>
    <col min="2561" max="2561" width="5.25" style="64" customWidth="1"/>
    <col min="2562" max="2562" width="10.08203125" style="64" customWidth="1"/>
    <col min="2563" max="2563" width="9.25" style="64" customWidth="1"/>
    <col min="2564" max="2564" width="6.75" style="64" customWidth="1"/>
    <col min="2565" max="2565" width="3.75" style="64" customWidth="1"/>
    <col min="2566" max="2566" width="10.58203125" style="64" customWidth="1"/>
    <col min="2567" max="2567" width="4.08203125" style="64" customWidth="1"/>
    <col min="2568" max="2568" width="7.75" style="64" customWidth="1"/>
    <col min="2569" max="2569" width="3.5" style="64" customWidth="1"/>
    <col min="2570" max="2570" width="7.08203125" style="64" customWidth="1"/>
    <col min="2571" max="2571" width="7.58203125" style="64" customWidth="1"/>
    <col min="2572" max="2572" width="2.08203125" style="64" customWidth="1"/>
    <col min="2573" max="2573" width="9.58203125" style="64" customWidth="1"/>
    <col min="2574" max="2575" width="8.08203125" style="64" customWidth="1"/>
    <col min="2576" max="2576" width="2.08203125" style="64" customWidth="1"/>
    <col min="2577" max="2577" width="9.08203125" style="64" customWidth="1"/>
    <col min="2578" max="2578" width="8.08203125" style="64" customWidth="1"/>
    <col min="2579" max="2579" width="3.75" style="64" customWidth="1"/>
    <col min="2580" max="2580" width="7.08203125" style="64" customWidth="1"/>
    <col min="2581" max="2816" width="9" style="64"/>
    <col min="2817" max="2817" width="5.25" style="64" customWidth="1"/>
    <col min="2818" max="2818" width="10.08203125" style="64" customWidth="1"/>
    <col min="2819" max="2819" width="9.25" style="64" customWidth="1"/>
    <col min="2820" max="2820" width="6.75" style="64" customWidth="1"/>
    <col min="2821" max="2821" width="3.75" style="64" customWidth="1"/>
    <col min="2822" max="2822" width="10.58203125" style="64" customWidth="1"/>
    <col min="2823" max="2823" width="4.08203125" style="64" customWidth="1"/>
    <col min="2824" max="2824" width="7.75" style="64" customWidth="1"/>
    <col min="2825" max="2825" width="3.5" style="64" customWidth="1"/>
    <col min="2826" max="2826" width="7.08203125" style="64" customWidth="1"/>
    <col min="2827" max="2827" width="7.58203125" style="64" customWidth="1"/>
    <col min="2828" max="2828" width="2.08203125" style="64" customWidth="1"/>
    <col min="2829" max="2829" width="9.58203125" style="64" customWidth="1"/>
    <col min="2830" max="2831" width="8.08203125" style="64" customWidth="1"/>
    <col min="2832" max="2832" width="2.08203125" style="64" customWidth="1"/>
    <col min="2833" max="2833" width="9.08203125" style="64" customWidth="1"/>
    <col min="2834" max="2834" width="8.08203125" style="64" customWidth="1"/>
    <col min="2835" max="2835" width="3.75" style="64" customWidth="1"/>
    <col min="2836" max="2836" width="7.08203125" style="64" customWidth="1"/>
    <col min="2837" max="3072" width="9" style="64"/>
    <col min="3073" max="3073" width="5.25" style="64" customWidth="1"/>
    <col min="3074" max="3074" width="10.08203125" style="64" customWidth="1"/>
    <col min="3075" max="3075" width="9.25" style="64" customWidth="1"/>
    <col min="3076" max="3076" width="6.75" style="64" customWidth="1"/>
    <col min="3077" max="3077" width="3.75" style="64" customWidth="1"/>
    <col min="3078" max="3078" width="10.58203125" style="64" customWidth="1"/>
    <col min="3079" max="3079" width="4.08203125" style="64" customWidth="1"/>
    <col min="3080" max="3080" width="7.75" style="64" customWidth="1"/>
    <col min="3081" max="3081" width="3.5" style="64" customWidth="1"/>
    <col min="3082" max="3082" width="7.08203125" style="64" customWidth="1"/>
    <col min="3083" max="3083" width="7.58203125" style="64" customWidth="1"/>
    <col min="3084" max="3084" width="2.08203125" style="64" customWidth="1"/>
    <col min="3085" max="3085" width="9.58203125" style="64" customWidth="1"/>
    <col min="3086" max="3087" width="8.08203125" style="64" customWidth="1"/>
    <col min="3088" max="3088" width="2.08203125" style="64" customWidth="1"/>
    <col min="3089" max="3089" width="9.08203125" style="64" customWidth="1"/>
    <col min="3090" max="3090" width="8.08203125" style="64" customWidth="1"/>
    <col min="3091" max="3091" width="3.75" style="64" customWidth="1"/>
    <col min="3092" max="3092" width="7.08203125" style="64" customWidth="1"/>
    <col min="3093" max="3328" width="9" style="64"/>
    <col min="3329" max="3329" width="5.25" style="64" customWidth="1"/>
    <col min="3330" max="3330" width="10.08203125" style="64" customWidth="1"/>
    <col min="3331" max="3331" width="9.25" style="64" customWidth="1"/>
    <col min="3332" max="3332" width="6.75" style="64" customWidth="1"/>
    <col min="3333" max="3333" width="3.75" style="64" customWidth="1"/>
    <col min="3334" max="3334" width="10.58203125" style="64" customWidth="1"/>
    <col min="3335" max="3335" width="4.08203125" style="64" customWidth="1"/>
    <col min="3336" max="3336" width="7.75" style="64" customWidth="1"/>
    <col min="3337" max="3337" width="3.5" style="64" customWidth="1"/>
    <col min="3338" max="3338" width="7.08203125" style="64" customWidth="1"/>
    <col min="3339" max="3339" width="7.58203125" style="64" customWidth="1"/>
    <col min="3340" max="3340" width="2.08203125" style="64" customWidth="1"/>
    <col min="3341" max="3341" width="9.58203125" style="64" customWidth="1"/>
    <col min="3342" max="3343" width="8.08203125" style="64" customWidth="1"/>
    <col min="3344" max="3344" width="2.08203125" style="64" customWidth="1"/>
    <col min="3345" max="3345" width="9.08203125" style="64" customWidth="1"/>
    <col min="3346" max="3346" width="8.08203125" style="64" customWidth="1"/>
    <col min="3347" max="3347" width="3.75" style="64" customWidth="1"/>
    <col min="3348" max="3348" width="7.08203125" style="64" customWidth="1"/>
    <col min="3349" max="3584" width="9" style="64"/>
    <col min="3585" max="3585" width="5.25" style="64" customWidth="1"/>
    <col min="3586" max="3586" width="10.08203125" style="64" customWidth="1"/>
    <col min="3587" max="3587" width="9.25" style="64" customWidth="1"/>
    <col min="3588" max="3588" width="6.75" style="64" customWidth="1"/>
    <col min="3589" max="3589" width="3.75" style="64" customWidth="1"/>
    <col min="3590" max="3590" width="10.58203125" style="64" customWidth="1"/>
    <col min="3591" max="3591" width="4.08203125" style="64" customWidth="1"/>
    <col min="3592" max="3592" width="7.75" style="64" customWidth="1"/>
    <col min="3593" max="3593" width="3.5" style="64" customWidth="1"/>
    <col min="3594" max="3594" width="7.08203125" style="64" customWidth="1"/>
    <col min="3595" max="3595" width="7.58203125" style="64" customWidth="1"/>
    <col min="3596" max="3596" width="2.08203125" style="64" customWidth="1"/>
    <col min="3597" max="3597" width="9.58203125" style="64" customWidth="1"/>
    <col min="3598" max="3599" width="8.08203125" style="64" customWidth="1"/>
    <col min="3600" max="3600" width="2.08203125" style="64" customWidth="1"/>
    <col min="3601" max="3601" width="9.08203125" style="64" customWidth="1"/>
    <col min="3602" max="3602" width="8.08203125" style="64" customWidth="1"/>
    <col min="3603" max="3603" width="3.75" style="64" customWidth="1"/>
    <col min="3604" max="3604" width="7.08203125" style="64" customWidth="1"/>
    <col min="3605" max="3840" width="9" style="64"/>
    <col min="3841" max="3841" width="5.25" style="64" customWidth="1"/>
    <col min="3842" max="3842" width="10.08203125" style="64" customWidth="1"/>
    <col min="3843" max="3843" width="9.25" style="64" customWidth="1"/>
    <col min="3844" max="3844" width="6.75" style="64" customWidth="1"/>
    <col min="3845" max="3845" width="3.75" style="64" customWidth="1"/>
    <col min="3846" max="3846" width="10.58203125" style="64" customWidth="1"/>
    <col min="3847" max="3847" width="4.08203125" style="64" customWidth="1"/>
    <col min="3848" max="3848" width="7.75" style="64" customWidth="1"/>
    <col min="3849" max="3849" width="3.5" style="64" customWidth="1"/>
    <col min="3850" max="3850" width="7.08203125" style="64" customWidth="1"/>
    <col min="3851" max="3851" width="7.58203125" style="64" customWidth="1"/>
    <col min="3852" max="3852" width="2.08203125" style="64" customWidth="1"/>
    <col min="3853" max="3853" width="9.58203125" style="64" customWidth="1"/>
    <col min="3854" max="3855" width="8.08203125" style="64" customWidth="1"/>
    <col min="3856" max="3856" width="2.08203125" style="64" customWidth="1"/>
    <col min="3857" max="3857" width="9.08203125" style="64" customWidth="1"/>
    <col min="3858" max="3858" width="8.08203125" style="64" customWidth="1"/>
    <col min="3859" max="3859" width="3.75" style="64" customWidth="1"/>
    <col min="3860" max="3860" width="7.08203125" style="64" customWidth="1"/>
    <col min="3861" max="4096" width="9" style="64"/>
    <col min="4097" max="4097" width="5.25" style="64" customWidth="1"/>
    <col min="4098" max="4098" width="10.08203125" style="64" customWidth="1"/>
    <col min="4099" max="4099" width="9.25" style="64" customWidth="1"/>
    <col min="4100" max="4100" width="6.75" style="64" customWidth="1"/>
    <col min="4101" max="4101" width="3.75" style="64" customWidth="1"/>
    <col min="4102" max="4102" width="10.58203125" style="64" customWidth="1"/>
    <col min="4103" max="4103" width="4.08203125" style="64" customWidth="1"/>
    <col min="4104" max="4104" width="7.75" style="64" customWidth="1"/>
    <col min="4105" max="4105" width="3.5" style="64" customWidth="1"/>
    <col min="4106" max="4106" width="7.08203125" style="64" customWidth="1"/>
    <col min="4107" max="4107" width="7.58203125" style="64" customWidth="1"/>
    <col min="4108" max="4108" width="2.08203125" style="64" customWidth="1"/>
    <col min="4109" max="4109" width="9.58203125" style="64" customWidth="1"/>
    <col min="4110" max="4111" width="8.08203125" style="64" customWidth="1"/>
    <col min="4112" max="4112" width="2.08203125" style="64" customWidth="1"/>
    <col min="4113" max="4113" width="9.08203125" style="64" customWidth="1"/>
    <col min="4114" max="4114" width="8.08203125" style="64" customWidth="1"/>
    <col min="4115" max="4115" width="3.75" style="64" customWidth="1"/>
    <col min="4116" max="4116" width="7.08203125" style="64" customWidth="1"/>
    <col min="4117" max="4352" width="9" style="64"/>
    <col min="4353" max="4353" width="5.25" style="64" customWidth="1"/>
    <col min="4354" max="4354" width="10.08203125" style="64" customWidth="1"/>
    <col min="4355" max="4355" width="9.25" style="64" customWidth="1"/>
    <col min="4356" max="4356" width="6.75" style="64" customWidth="1"/>
    <col min="4357" max="4357" width="3.75" style="64" customWidth="1"/>
    <col min="4358" max="4358" width="10.58203125" style="64" customWidth="1"/>
    <col min="4359" max="4359" width="4.08203125" style="64" customWidth="1"/>
    <col min="4360" max="4360" width="7.75" style="64" customWidth="1"/>
    <col min="4361" max="4361" width="3.5" style="64" customWidth="1"/>
    <col min="4362" max="4362" width="7.08203125" style="64" customWidth="1"/>
    <col min="4363" max="4363" width="7.58203125" style="64" customWidth="1"/>
    <col min="4364" max="4364" width="2.08203125" style="64" customWidth="1"/>
    <col min="4365" max="4365" width="9.58203125" style="64" customWidth="1"/>
    <col min="4366" max="4367" width="8.08203125" style="64" customWidth="1"/>
    <col min="4368" max="4368" width="2.08203125" style="64" customWidth="1"/>
    <col min="4369" max="4369" width="9.08203125" style="64" customWidth="1"/>
    <col min="4370" max="4370" width="8.08203125" style="64" customWidth="1"/>
    <col min="4371" max="4371" width="3.75" style="64" customWidth="1"/>
    <col min="4372" max="4372" width="7.08203125" style="64" customWidth="1"/>
    <col min="4373" max="4608" width="9" style="64"/>
    <col min="4609" max="4609" width="5.25" style="64" customWidth="1"/>
    <col min="4610" max="4610" width="10.08203125" style="64" customWidth="1"/>
    <col min="4611" max="4611" width="9.25" style="64" customWidth="1"/>
    <col min="4612" max="4612" width="6.75" style="64" customWidth="1"/>
    <col min="4613" max="4613" width="3.75" style="64" customWidth="1"/>
    <col min="4614" max="4614" width="10.58203125" style="64" customWidth="1"/>
    <col min="4615" max="4615" width="4.08203125" style="64" customWidth="1"/>
    <col min="4616" max="4616" width="7.75" style="64" customWidth="1"/>
    <col min="4617" max="4617" width="3.5" style="64" customWidth="1"/>
    <col min="4618" max="4618" width="7.08203125" style="64" customWidth="1"/>
    <col min="4619" max="4619" width="7.58203125" style="64" customWidth="1"/>
    <col min="4620" max="4620" width="2.08203125" style="64" customWidth="1"/>
    <col min="4621" max="4621" width="9.58203125" style="64" customWidth="1"/>
    <col min="4622" max="4623" width="8.08203125" style="64" customWidth="1"/>
    <col min="4624" max="4624" width="2.08203125" style="64" customWidth="1"/>
    <col min="4625" max="4625" width="9.08203125" style="64" customWidth="1"/>
    <col min="4626" max="4626" width="8.08203125" style="64" customWidth="1"/>
    <col min="4627" max="4627" width="3.75" style="64" customWidth="1"/>
    <col min="4628" max="4628" width="7.08203125" style="64" customWidth="1"/>
    <col min="4629" max="4864" width="9" style="64"/>
    <col min="4865" max="4865" width="5.25" style="64" customWidth="1"/>
    <col min="4866" max="4866" width="10.08203125" style="64" customWidth="1"/>
    <col min="4867" max="4867" width="9.25" style="64" customWidth="1"/>
    <col min="4868" max="4868" width="6.75" style="64" customWidth="1"/>
    <col min="4869" max="4869" width="3.75" style="64" customWidth="1"/>
    <col min="4870" max="4870" width="10.58203125" style="64" customWidth="1"/>
    <col min="4871" max="4871" width="4.08203125" style="64" customWidth="1"/>
    <col min="4872" max="4872" width="7.75" style="64" customWidth="1"/>
    <col min="4873" max="4873" width="3.5" style="64" customWidth="1"/>
    <col min="4874" max="4874" width="7.08203125" style="64" customWidth="1"/>
    <col min="4875" max="4875" width="7.58203125" style="64" customWidth="1"/>
    <col min="4876" max="4876" width="2.08203125" style="64" customWidth="1"/>
    <col min="4877" max="4877" width="9.58203125" style="64" customWidth="1"/>
    <col min="4878" max="4879" width="8.08203125" style="64" customWidth="1"/>
    <col min="4880" max="4880" width="2.08203125" style="64" customWidth="1"/>
    <col min="4881" max="4881" width="9.08203125" style="64" customWidth="1"/>
    <col min="4882" max="4882" width="8.08203125" style="64" customWidth="1"/>
    <col min="4883" max="4883" width="3.75" style="64" customWidth="1"/>
    <col min="4884" max="4884" width="7.08203125" style="64" customWidth="1"/>
    <col min="4885" max="5120" width="9" style="64"/>
    <col min="5121" max="5121" width="5.25" style="64" customWidth="1"/>
    <col min="5122" max="5122" width="10.08203125" style="64" customWidth="1"/>
    <col min="5123" max="5123" width="9.25" style="64" customWidth="1"/>
    <col min="5124" max="5124" width="6.75" style="64" customWidth="1"/>
    <col min="5125" max="5125" width="3.75" style="64" customWidth="1"/>
    <col min="5126" max="5126" width="10.58203125" style="64" customWidth="1"/>
    <col min="5127" max="5127" width="4.08203125" style="64" customWidth="1"/>
    <col min="5128" max="5128" width="7.75" style="64" customWidth="1"/>
    <col min="5129" max="5129" width="3.5" style="64" customWidth="1"/>
    <col min="5130" max="5130" width="7.08203125" style="64" customWidth="1"/>
    <col min="5131" max="5131" width="7.58203125" style="64" customWidth="1"/>
    <col min="5132" max="5132" width="2.08203125" style="64" customWidth="1"/>
    <col min="5133" max="5133" width="9.58203125" style="64" customWidth="1"/>
    <col min="5134" max="5135" width="8.08203125" style="64" customWidth="1"/>
    <col min="5136" max="5136" width="2.08203125" style="64" customWidth="1"/>
    <col min="5137" max="5137" width="9.08203125" style="64" customWidth="1"/>
    <col min="5138" max="5138" width="8.08203125" style="64" customWidth="1"/>
    <col min="5139" max="5139" width="3.75" style="64" customWidth="1"/>
    <col min="5140" max="5140" width="7.08203125" style="64" customWidth="1"/>
    <col min="5141" max="5376" width="9" style="64"/>
    <col min="5377" max="5377" width="5.25" style="64" customWidth="1"/>
    <col min="5378" max="5378" width="10.08203125" style="64" customWidth="1"/>
    <col min="5379" max="5379" width="9.25" style="64" customWidth="1"/>
    <col min="5380" max="5380" width="6.75" style="64" customWidth="1"/>
    <col min="5381" max="5381" width="3.75" style="64" customWidth="1"/>
    <col min="5382" max="5382" width="10.58203125" style="64" customWidth="1"/>
    <col min="5383" max="5383" width="4.08203125" style="64" customWidth="1"/>
    <col min="5384" max="5384" width="7.75" style="64" customWidth="1"/>
    <col min="5385" max="5385" width="3.5" style="64" customWidth="1"/>
    <col min="5386" max="5386" width="7.08203125" style="64" customWidth="1"/>
    <col min="5387" max="5387" width="7.58203125" style="64" customWidth="1"/>
    <col min="5388" max="5388" width="2.08203125" style="64" customWidth="1"/>
    <col min="5389" max="5389" width="9.58203125" style="64" customWidth="1"/>
    <col min="5390" max="5391" width="8.08203125" style="64" customWidth="1"/>
    <col min="5392" max="5392" width="2.08203125" style="64" customWidth="1"/>
    <col min="5393" max="5393" width="9.08203125" style="64" customWidth="1"/>
    <col min="5394" max="5394" width="8.08203125" style="64" customWidth="1"/>
    <col min="5395" max="5395" width="3.75" style="64" customWidth="1"/>
    <col min="5396" max="5396" width="7.08203125" style="64" customWidth="1"/>
    <col min="5397" max="5632" width="9" style="64"/>
    <col min="5633" max="5633" width="5.25" style="64" customWidth="1"/>
    <col min="5634" max="5634" width="10.08203125" style="64" customWidth="1"/>
    <col min="5635" max="5635" width="9.25" style="64" customWidth="1"/>
    <col min="5636" max="5636" width="6.75" style="64" customWidth="1"/>
    <col min="5637" max="5637" width="3.75" style="64" customWidth="1"/>
    <col min="5638" max="5638" width="10.58203125" style="64" customWidth="1"/>
    <col min="5639" max="5639" width="4.08203125" style="64" customWidth="1"/>
    <col min="5640" max="5640" width="7.75" style="64" customWidth="1"/>
    <col min="5641" max="5641" width="3.5" style="64" customWidth="1"/>
    <col min="5642" max="5642" width="7.08203125" style="64" customWidth="1"/>
    <col min="5643" max="5643" width="7.58203125" style="64" customWidth="1"/>
    <col min="5644" max="5644" width="2.08203125" style="64" customWidth="1"/>
    <col min="5645" max="5645" width="9.58203125" style="64" customWidth="1"/>
    <col min="5646" max="5647" width="8.08203125" style="64" customWidth="1"/>
    <col min="5648" max="5648" width="2.08203125" style="64" customWidth="1"/>
    <col min="5649" max="5649" width="9.08203125" style="64" customWidth="1"/>
    <col min="5650" max="5650" width="8.08203125" style="64" customWidth="1"/>
    <col min="5651" max="5651" width="3.75" style="64" customWidth="1"/>
    <col min="5652" max="5652" width="7.08203125" style="64" customWidth="1"/>
    <col min="5653" max="5888" width="9" style="64"/>
    <col min="5889" max="5889" width="5.25" style="64" customWidth="1"/>
    <col min="5890" max="5890" width="10.08203125" style="64" customWidth="1"/>
    <col min="5891" max="5891" width="9.25" style="64" customWidth="1"/>
    <col min="5892" max="5892" width="6.75" style="64" customWidth="1"/>
    <col min="5893" max="5893" width="3.75" style="64" customWidth="1"/>
    <col min="5894" max="5894" width="10.58203125" style="64" customWidth="1"/>
    <col min="5895" max="5895" width="4.08203125" style="64" customWidth="1"/>
    <col min="5896" max="5896" width="7.75" style="64" customWidth="1"/>
    <col min="5897" max="5897" width="3.5" style="64" customWidth="1"/>
    <col min="5898" max="5898" width="7.08203125" style="64" customWidth="1"/>
    <col min="5899" max="5899" width="7.58203125" style="64" customWidth="1"/>
    <col min="5900" max="5900" width="2.08203125" style="64" customWidth="1"/>
    <col min="5901" max="5901" width="9.58203125" style="64" customWidth="1"/>
    <col min="5902" max="5903" width="8.08203125" style="64" customWidth="1"/>
    <col min="5904" max="5904" width="2.08203125" style="64" customWidth="1"/>
    <col min="5905" max="5905" width="9.08203125" style="64" customWidth="1"/>
    <col min="5906" max="5906" width="8.08203125" style="64" customWidth="1"/>
    <col min="5907" max="5907" width="3.75" style="64" customWidth="1"/>
    <col min="5908" max="5908" width="7.08203125" style="64" customWidth="1"/>
    <col min="5909" max="6144" width="9" style="64"/>
    <col min="6145" max="6145" width="5.25" style="64" customWidth="1"/>
    <col min="6146" max="6146" width="10.08203125" style="64" customWidth="1"/>
    <col min="6147" max="6147" width="9.25" style="64" customWidth="1"/>
    <col min="6148" max="6148" width="6.75" style="64" customWidth="1"/>
    <col min="6149" max="6149" width="3.75" style="64" customWidth="1"/>
    <col min="6150" max="6150" width="10.58203125" style="64" customWidth="1"/>
    <col min="6151" max="6151" width="4.08203125" style="64" customWidth="1"/>
    <col min="6152" max="6152" width="7.75" style="64" customWidth="1"/>
    <col min="6153" max="6153" width="3.5" style="64" customWidth="1"/>
    <col min="6154" max="6154" width="7.08203125" style="64" customWidth="1"/>
    <col min="6155" max="6155" width="7.58203125" style="64" customWidth="1"/>
    <col min="6156" max="6156" width="2.08203125" style="64" customWidth="1"/>
    <col min="6157" max="6157" width="9.58203125" style="64" customWidth="1"/>
    <col min="6158" max="6159" width="8.08203125" style="64" customWidth="1"/>
    <col min="6160" max="6160" width="2.08203125" style="64" customWidth="1"/>
    <col min="6161" max="6161" width="9.08203125" style="64" customWidth="1"/>
    <col min="6162" max="6162" width="8.08203125" style="64" customWidth="1"/>
    <col min="6163" max="6163" width="3.75" style="64" customWidth="1"/>
    <col min="6164" max="6164" width="7.08203125" style="64" customWidth="1"/>
    <col min="6165" max="6400" width="9" style="64"/>
    <col min="6401" max="6401" width="5.25" style="64" customWidth="1"/>
    <col min="6402" max="6402" width="10.08203125" style="64" customWidth="1"/>
    <col min="6403" max="6403" width="9.25" style="64" customWidth="1"/>
    <col min="6404" max="6404" width="6.75" style="64" customWidth="1"/>
    <col min="6405" max="6405" width="3.75" style="64" customWidth="1"/>
    <col min="6406" max="6406" width="10.58203125" style="64" customWidth="1"/>
    <col min="6407" max="6407" width="4.08203125" style="64" customWidth="1"/>
    <col min="6408" max="6408" width="7.75" style="64" customWidth="1"/>
    <col min="6409" max="6409" width="3.5" style="64" customWidth="1"/>
    <col min="6410" max="6410" width="7.08203125" style="64" customWidth="1"/>
    <col min="6411" max="6411" width="7.58203125" style="64" customWidth="1"/>
    <col min="6412" max="6412" width="2.08203125" style="64" customWidth="1"/>
    <col min="6413" max="6413" width="9.58203125" style="64" customWidth="1"/>
    <col min="6414" max="6415" width="8.08203125" style="64" customWidth="1"/>
    <col min="6416" max="6416" width="2.08203125" style="64" customWidth="1"/>
    <col min="6417" max="6417" width="9.08203125" style="64" customWidth="1"/>
    <col min="6418" max="6418" width="8.08203125" style="64" customWidth="1"/>
    <col min="6419" max="6419" width="3.75" style="64" customWidth="1"/>
    <col min="6420" max="6420" width="7.08203125" style="64" customWidth="1"/>
    <col min="6421" max="6656" width="9" style="64"/>
    <col min="6657" max="6657" width="5.25" style="64" customWidth="1"/>
    <col min="6658" max="6658" width="10.08203125" style="64" customWidth="1"/>
    <col min="6659" max="6659" width="9.25" style="64" customWidth="1"/>
    <col min="6660" max="6660" width="6.75" style="64" customWidth="1"/>
    <col min="6661" max="6661" width="3.75" style="64" customWidth="1"/>
    <col min="6662" max="6662" width="10.58203125" style="64" customWidth="1"/>
    <col min="6663" max="6663" width="4.08203125" style="64" customWidth="1"/>
    <col min="6664" max="6664" width="7.75" style="64" customWidth="1"/>
    <col min="6665" max="6665" width="3.5" style="64" customWidth="1"/>
    <col min="6666" max="6666" width="7.08203125" style="64" customWidth="1"/>
    <col min="6667" max="6667" width="7.58203125" style="64" customWidth="1"/>
    <col min="6668" max="6668" width="2.08203125" style="64" customWidth="1"/>
    <col min="6669" max="6669" width="9.58203125" style="64" customWidth="1"/>
    <col min="6670" max="6671" width="8.08203125" style="64" customWidth="1"/>
    <col min="6672" max="6672" width="2.08203125" style="64" customWidth="1"/>
    <col min="6673" max="6673" width="9.08203125" style="64" customWidth="1"/>
    <col min="6674" max="6674" width="8.08203125" style="64" customWidth="1"/>
    <col min="6675" max="6675" width="3.75" style="64" customWidth="1"/>
    <col min="6676" max="6676" width="7.08203125" style="64" customWidth="1"/>
    <col min="6677" max="6912" width="9" style="64"/>
    <col min="6913" max="6913" width="5.25" style="64" customWidth="1"/>
    <col min="6914" max="6914" width="10.08203125" style="64" customWidth="1"/>
    <col min="6915" max="6915" width="9.25" style="64" customWidth="1"/>
    <col min="6916" max="6916" width="6.75" style="64" customWidth="1"/>
    <col min="6917" max="6917" width="3.75" style="64" customWidth="1"/>
    <col min="6918" max="6918" width="10.58203125" style="64" customWidth="1"/>
    <col min="6919" max="6919" width="4.08203125" style="64" customWidth="1"/>
    <col min="6920" max="6920" width="7.75" style="64" customWidth="1"/>
    <col min="6921" max="6921" width="3.5" style="64" customWidth="1"/>
    <col min="6922" max="6922" width="7.08203125" style="64" customWidth="1"/>
    <col min="6923" max="6923" width="7.58203125" style="64" customWidth="1"/>
    <col min="6924" max="6924" width="2.08203125" style="64" customWidth="1"/>
    <col min="6925" max="6925" width="9.58203125" style="64" customWidth="1"/>
    <col min="6926" max="6927" width="8.08203125" style="64" customWidth="1"/>
    <col min="6928" max="6928" width="2.08203125" style="64" customWidth="1"/>
    <col min="6929" max="6929" width="9.08203125" style="64" customWidth="1"/>
    <col min="6930" max="6930" width="8.08203125" style="64" customWidth="1"/>
    <col min="6931" max="6931" width="3.75" style="64" customWidth="1"/>
    <col min="6932" max="6932" width="7.08203125" style="64" customWidth="1"/>
    <col min="6933" max="7168" width="9" style="64"/>
    <col min="7169" max="7169" width="5.25" style="64" customWidth="1"/>
    <col min="7170" max="7170" width="10.08203125" style="64" customWidth="1"/>
    <col min="7171" max="7171" width="9.25" style="64" customWidth="1"/>
    <col min="7172" max="7172" width="6.75" style="64" customWidth="1"/>
    <col min="7173" max="7173" width="3.75" style="64" customWidth="1"/>
    <col min="7174" max="7174" width="10.58203125" style="64" customWidth="1"/>
    <col min="7175" max="7175" width="4.08203125" style="64" customWidth="1"/>
    <col min="7176" max="7176" width="7.75" style="64" customWidth="1"/>
    <col min="7177" max="7177" width="3.5" style="64" customWidth="1"/>
    <col min="7178" max="7178" width="7.08203125" style="64" customWidth="1"/>
    <col min="7179" max="7179" width="7.58203125" style="64" customWidth="1"/>
    <col min="7180" max="7180" width="2.08203125" style="64" customWidth="1"/>
    <col min="7181" max="7181" width="9.58203125" style="64" customWidth="1"/>
    <col min="7182" max="7183" width="8.08203125" style="64" customWidth="1"/>
    <col min="7184" max="7184" width="2.08203125" style="64" customWidth="1"/>
    <col min="7185" max="7185" width="9.08203125" style="64" customWidth="1"/>
    <col min="7186" max="7186" width="8.08203125" style="64" customWidth="1"/>
    <col min="7187" max="7187" width="3.75" style="64" customWidth="1"/>
    <col min="7188" max="7188" width="7.08203125" style="64" customWidth="1"/>
    <col min="7189" max="7424" width="9" style="64"/>
    <col min="7425" max="7425" width="5.25" style="64" customWidth="1"/>
    <col min="7426" max="7426" width="10.08203125" style="64" customWidth="1"/>
    <col min="7427" max="7427" width="9.25" style="64" customWidth="1"/>
    <col min="7428" max="7428" width="6.75" style="64" customWidth="1"/>
    <col min="7429" max="7429" width="3.75" style="64" customWidth="1"/>
    <col min="7430" max="7430" width="10.58203125" style="64" customWidth="1"/>
    <col min="7431" max="7431" width="4.08203125" style="64" customWidth="1"/>
    <col min="7432" max="7432" width="7.75" style="64" customWidth="1"/>
    <col min="7433" max="7433" width="3.5" style="64" customWidth="1"/>
    <col min="7434" max="7434" width="7.08203125" style="64" customWidth="1"/>
    <col min="7435" max="7435" width="7.58203125" style="64" customWidth="1"/>
    <col min="7436" max="7436" width="2.08203125" style="64" customWidth="1"/>
    <col min="7437" max="7437" width="9.58203125" style="64" customWidth="1"/>
    <col min="7438" max="7439" width="8.08203125" style="64" customWidth="1"/>
    <col min="7440" max="7440" width="2.08203125" style="64" customWidth="1"/>
    <col min="7441" max="7441" width="9.08203125" style="64" customWidth="1"/>
    <col min="7442" max="7442" width="8.08203125" style="64" customWidth="1"/>
    <col min="7443" max="7443" width="3.75" style="64" customWidth="1"/>
    <col min="7444" max="7444" width="7.08203125" style="64" customWidth="1"/>
    <col min="7445" max="7680" width="9" style="64"/>
    <col min="7681" max="7681" width="5.25" style="64" customWidth="1"/>
    <col min="7682" max="7682" width="10.08203125" style="64" customWidth="1"/>
    <col min="7683" max="7683" width="9.25" style="64" customWidth="1"/>
    <col min="7684" max="7684" width="6.75" style="64" customWidth="1"/>
    <col min="7685" max="7685" width="3.75" style="64" customWidth="1"/>
    <col min="7686" max="7686" width="10.58203125" style="64" customWidth="1"/>
    <col min="7687" max="7687" width="4.08203125" style="64" customWidth="1"/>
    <col min="7688" max="7688" width="7.75" style="64" customWidth="1"/>
    <col min="7689" max="7689" width="3.5" style="64" customWidth="1"/>
    <col min="7690" max="7690" width="7.08203125" style="64" customWidth="1"/>
    <col min="7691" max="7691" width="7.58203125" style="64" customWidth="1"/>
    <col min="7692" max="7692" width="2.08203125" style="64" customWidth="1"/>
    <col min="7693" max="7693" width="9.58203125" style="64" customWidth="1"/>
    <col min="7694" max="7695" width="8.08203125" style="64" customWidth="1"/>
    <col min="7696" max="7696" width="2.08203125" style="64" customWidth="1"/>
    <col min="7697" max="7697" width="9.08203125" style="64" customWidth="1"/>
    <col min="7698" max="7698" width="8.08203125" style="64" customWidth="1"/>
    <col min="7699" max="7699" width="3.75" style="64" customWidth="1"/>
    <col min="7700" max="7700" width="7.08203125" style="64" customWidth="1"/>
    <col min="7701" max="7936" width="9" style="64"/>
    <col min="7937" max="7937" width="5.25" style="64" customWidth="1"/>
    <col min="7938" max="7938" width="10.08203125" style="64" customWidth="1"/>
    <col min="7939" max="7939" width="9.25" style="64" customWidth="1"/>
    <col min="7940" max="7940" width="6.75" style="64" customWidth="1"/>
    <col min="7941" max="7941" width="3.75" style="64" customWidth="1"/>
    <col min="7942" max="7942" width="10.58203125" style="64" customWidth="1"/>
    <col min="7943" max="7943" width="4.08203125" style="64" customWidth="1"/>
    <col min="7944" max="7944" width="7.75" style="64" customWidth="1"/>
    <col min="7945" max="7945" width="3.5" style="64" customWidth="1"/>
    <col min="7946" max="7946" width="7.08203125" style="64" customWidth="1"/>
    <col min="7947" max="7947" width="7.58203125" style="64" customWidth="1"/>
    <col min="7948" max="7948" width="2.08203125" style="64" customWidth="1"/>
    <col min="7949" max="7949" width="9.58203125" style="64" customWidth="1"/>
    <col min="7950" max="7951" width="8.08203125" style="64" customWidth="1"/>
    <col min="7952" max="7952" width="2.08203125" style="64" customWidth="1"/>
    <col min="7953" max="7953" width="9.08203125" style="64" customWidth="1"/>
    <col min="7954" max="7954" width="8.08203125" style="64" customWidth="1"/>
    <col min="7955" max="7955" width="3.75" style="64" customWidth="1"/>
    <col min="7956" max="7956" width="7.08203125" style="64" customWidth="1"/>
    <col min="7957" max="8192" width="9" style="64"/>
    <col min="8193" max="8193" width="5.25" style="64" customWidth="1"/>
    <col min="8194" max="8194" width="10.08203125" style="64" customWidth="1"/>
    <col min="8195" max="8195" width="9.25" style="64" customWidth="1"/>
    <col min="8196" max="8196" width="6.75" style="64" customWidth="1"/>
    <col min="8197" max="8197" width="3.75" style="64" customWidth="1"/>
    <col min="8198" max="8198" width="10.58203125" style="64" customWidth="1"/>
    <col min="8199" max="8199" width="4.08203125" style="64" customWidth="1"/>
    <col min="8200" max="8200" width="7.75" style="64" customWidth="1"/>
    <col min="8201" max="8201" width="3.5" style="64" customWidth="1"/>
    <col min="8202" max="8202" width="7.08203125" style="64" customWidth="1"/>
    <col min="8203" max="8203" width="7.58203125" style="64" customWidth="1"/>
    <col min="8204" max="8204" width="2.08203125" style="64" customWidth="1"/>
    <col min="8205" max="8205" width="9.58203125" style="64" customWidth="1"/>
    <col min="8206" max="8207" width="8.08203125" style="64" customWidth="1"/>
    <col min="8208" max="8208" width="2.08203125" style="64" customWidth="1"/>
    <col min="8209" max="8209" width="9.08203125" style="64" customWidth="1"/>
    <col min="8210" max="8210" width="8.08203125" style="64" customWidth="1"/>
    <col min="8211" max="8211" width="3.75" style="64" customWidth="1"/>
    <col min="8212" max="8212" width="7.08203125" style="64" customWidth="1"/>
    <col min="8213" max="8448" width="9" style="64"/>
    <col min="8449" max="8449" width="5.25" style="64" customWidth="1"/>
    <col min="8450" max="8450" width="10.08203125" style="64" customWidth="1"/>
    <col min="8451" max="8451" width="9.25" style="64" customWidth="1"/>
    <col min="8452" max="8452" width="6.75" style="64" customWidth="1"/>
    <col min="8453" max="8453" width="3.75" style="64" customWidth="1"/>
    <col min="8454" max="8454" width="10.58203125" style="64" customWidth="1"/>
    <col min="8455" max="8455" width="4.08203125" style="64" customWidth="1"/>
    <col min="8456" max="8456" width="7.75" style="64" customWidth="1"/>
    <col min="8457" max="8457" width="3.5" style="64" customWidth="1"/>
    <col min="8458" max="8458" width="7.08203125" style="64" customWidth="1"/>
    <col min="8459" max="8459" width="7.58203125" style="64" customWidth="1"/>
    <col min="8460" max="8460" width="2.08203125" style="64" customWidth="1"/>
    <col min="8461" max="8461" width="9.58203125" style="64" customWidth="1"/>
    <col min="8462" max="8463" width="8.08203125" style="64" customWidth="1"/>
    <col min="8464" max="8464" width="2.08203125" style="64" customWidth="1"/>
    <col min="8465" max="8465" width="9.08203125" style="64" customWidth="1"/>
    <col min="8466" max="8466" width="8.08203125" style="64" customWidth="1"/>
    <col min="8467" max="8467" width="3.75" style="64" customWidth="1"/>
    <col min="8468" max="8468" width="7.08203125" style="64" customWidth="1"/>
    <col min="8469" max="8704" width="9" style="64"/>
    <col min="8705" max="8705" width="5.25" style="64" customWidth="1"/>
    <col min="8706" max="8706" width="10.08203125" style="64" customWidth="1"/>
    <col min="8707" max="8707" width="9.25" style="64" customWidth="1"/>
    <col min="8708" max="8708" width="6.75" style="64" customWidth="1"/>
    <col min="8709" max="8709" width="3.75" style="64" customWidth="1"/>
    <col min="8710" max="8710" width="10.58203125" style="64" customWidth="1"/>
    <col min="8711" max="8711" width="4.08203125" style="64" customWidth="1"/>
    <col min="8712" max="8712" width="7.75" style="64" customWidth="1"/>
    <col min="8713" max="8713" width="3.5" style="64" customWidth="1"/>
    <col min="8714" max="8714" width="7.08203125" style="64" customWidth="1"/>
    <col min="8715" max="8715" width="7.58203125" style="64" customWidth="1"/>
    <col min="8716" max="8716" width="2.08203125" style="64" customWidth="1"/>
    <col min="8717" max="8717" width="9.58203125" style="64" customWidth="1"/>
    <col min="8718" max="8719" width="8.08203125" style="64" customWidth="1"/>
    <col min="8720" max="8720" width="2.08203125" style="64" customWidth="1"/>
    <col min="8721" max="8721" width="9.08203125" style="64" customWidth="1"/>
    <col min="8722" max="8722" width="8.08203125" style="64" customWidth="1"/>
    <col min="8723" max="8723" width="3.75" style="64" customWidth="1"/>
    <col min="8724" max="8724" width="7.08203125" style="64" customWidth="1"/>
    <col min="8725" max="8960" width="9" style="64"/>
    <col min="8961" max="8961" width="5.25" style="64" customWidth="1"/>
    <col min="8962" max="8962" width="10.08203125" style="64" customWidth="1"/>
    <col min="8963" max="8963" width="9.25" style="64" customWidth="1"/>
    <col min="8964" max="8964" width="6.75" style="64" customWidth="1"/>
    <col min="8965" max="8965" width="3.75" style="64" customWidth="1"/>
    <col min="8966" max="8966" width="10.58203125" style="64" customWidth="1"/>
    <col min="8967" max="8967" width="4.08203125" style="64" customWidth="1"/>
    <col min="8968" max="8968" width="7.75" style="64" customWidth="1"/>
    <col min="8969" max="8969" width="3.5" style="64" customWidth="1"/>
    <col min="8970" max="8970" width="7.08203125" style="64" customWidth="1"/>
    <col min="8971" max="8971" width="7.58203125" style="64" customWidth="1"/>
    <col min="8972" max="8972" width="2.08203125" style="64" customWidth="1"/>
    <col min="8973" max="8973" width="9.58203125" style="64" customWidth="1"/>
    <col min="8974" max="8975" width="8.08203125" style="64" customWidth="1"/>
    <col min="8976" max="8976" width="2.08203125" style="64" customWidth="1"/>
    <col min="8977" max="8977" width="9.08203125" style="64" customWidth="1"/>
    <col min="8978" max="8978" width="8.08203125" style="64" customWidth="1"/>
    <col min="8979" max="8979" width="3.75" style="64" customWidth="1"/>
    <col min="8980" max="8980" width="7.08203125" style="64" customWidth="1"/>
    <col min="8981" max="9216" width="9" style="64"/>
    <col min="9217" max="9217" width="5.25" style="64" customWidth="1"/>
    <col min="9218" max="9218" width="10.08203125" style="64" customWidth="1"/>
    <col min="9219" max="9219" width="9.25" style="64" customWidth="1"/>
    <col min="9220" max="9220" width="6.75" style="64" customWidth="1"/>
    <col min="9221" max="9221" width="3.75" style="64" customWidth="1"/>
    <col min="9222" max="9222" width="10.58203125" style="64" customWidth="1"/>
    <col min="9223" max="9223" width="4.08203125" style="64" customWidth="1"/>
    <col min="9224" max="9224" width="7.75" style="64" customWidth="1"/>
    <col min="9225" max="9225" width="3.5" style="64" customWidth="1"/>
    <col min="9226" max="9226" width="7.08203125" style="64" customWidth="1"/>
    <col min="9227" max="9227" width="7.58203125" style="64" customWidth="1"/>
    <col min="9228" max="9228" width="2.08203125" style="64" customWidth="1"/>
    <col min="9229" max="9229" width="9.58203125" style="64" customWidth="1"/>
    <col min="9230" max="9231" width="8.08203125" style="64" customWidth="1"/>
    <col min="9232" max="9232" width="2.08203125" style="64" customWidth="1"/>
    <col min="9233" max="9233" width="9.08203125" style="64" customWidth="1"/>
    <col min="9234" max="9234" width="8.08203125" style="64" customWidth="1"/>
    <col min="9235" max="9235" width="3.75" style="64" customWidth="1"/>
    <col min="9236" max="9236" width="7.08203125" style="64" customWidth="1"/>
    <col min="9237" max="9472" width="9" style="64"/>
    <col min="9473" max="9473" width="5.25" style="64" customWidth="1"/>
    <col min="9474" max="9474" width="10.08203125" style="64" customWidth="1"/>
    <col min="9475" max="9475" width="9.25" style="64" customWidth="1"/>
    <col min="9476" max="9476" width="6.75" style="64" customWidth="1"/>
    <col min="9477" max="9477" width="3.75" style="64" customWidth="1"/>
    <col min="9478" max="9478" width="10.58203125" style="64" customWidth="1"/>
    <col min="9479" max="9479" width="4.08203125" style="64" customWidth="1"/>
    <col min="9480" max="9480" width="7.75" style="64" customWidth="1"/>
    <col min="9481" max="9481" width="3.5" style="64" customWidth="1"/>
    <col min="9482" max="9482" width="7.08203125" style="64" customWidth="1"/>
    <col min="9483" max="9483" width="7.58203125" style="64" customWidth="1"/>
    <col min="9484" max="9484" width="2.08203125" style="64" customWidth="1"/>
    <col min="9485" max="9485" width="9.58203125" style="64" customWidth="1"/>
    <col min="9486" max="9487" width="8.08203125" style="64" customWidth="1"/>
    <col min="9488" max="9488" width="2.08203125" style="64" customWidth="1"/>
    <col min="9489" max="9489" width="9.08203125" style="64" customWidth="1"/>
    <col min="9490" max="9490" width="8.08203125" style="64" customWidth="1"/>
    <col min="9491" max="9491" width="3.75" style="64" customWidth="1"/>
    <col min="9492" max="9492" width="7.08203125" style="64" customWidth="1"/>
    <col min="9493" max="9728" width="9" style="64"/>
    <col min="9729" max="9729" width="5.25" style="64" customWidth="1"/>
    <col min="9730" max="9730" width="10.08203125" style="64" customWidth="1"/>
    <col min="9731" max="9731" width="9.25" style="64" customWidth="1"/>
    <col min="9732" max="9732" width="6.75" style="64" customWidth="1"/>
    <col min="9733" max="9733" width="3.75" style="64" customWidth="1"/>
    <col min="9734" max="9734" width="10.58203125" style="64" customWidth="1"/>
    <col min="9735" max="9735" width="4.08203125" style="64" customWidth="1"/>
    <col min="9736" max="9736" width="7.75" style="64" customWidth="1"/>
    <col min="9737" max="9737" width="3.5" style="64" customWidth="1"/>
    <col min="9738" max="9738" width="7.08203125" style="64" customWidth="1"/>
    <col min="9739" max="9739" width="7.58203125" style="64" customWidth="1"/>
    <col min="9740" max="9740" width="2.08203125" style="64" customWidth="1"/>
    <col min="9741" max="9741" width="9.58203125" style="64" customWidth="1"/>
    <col min="9742" max="9743" width="8.08203125" style="64" customWidth="1"/>
    <col min="9744" max="9744" width="2.08203125" style="64" customWidth="1"/>
    <col min="9745" max="9745" width="9.08203125" style="64" customWidth="1"/>
    <col min="9746" max="9746" width="8.08203125" style="64" customWidth="1"/>
    <col min="9747" max="9747" width="3.75" style="64" customWidth="1"/>
    <col min="9748" max="9748" width="7.08203125" style="64" customWidth="1"/>
    <col min="9749" max="9984" width="9" style="64"/>
    <col min="9985" max="9985" width="5.25" style="64" customWidth="1"/>
    <col min="9986" max="9986" width="10.08203125" style="64" customWidth="1"/>
    <col min="9987" max="9987" width="9.25" style="64" customWidth="1"/>
    <col min="9988" max="9988" width="6.75" style="64" customWidth="1"/>
    <col min="9989" max="9989" width="3.75" style="64" customWidth="1"/>
    <col min="9990" max="9990" width="10.58203125" style="64" customWidth="1"/>
    <col min="9991" max="9991" width="4.08203125" style="64" customWidth="1"/>
    <col min="9992" max="9992" width="7.75" style="64" customWidth="1"/>
    <col min="9993" max="9993" width="3.5" style="64" customWidth="1"/>
    <col min="9994" max="9994" width="7.08203125" style="64" customWidth="1"/>
    <col min="9995" max="9995" width="7.58203125" style="64" customWidth="1"/>
    <col min="9996" max="9996" width="2.08203125" style="64" customWidth="1"/>
    <col min="9997" max="9997" width="9.58203125" style="64" customWidth="1"/>
    <col min="9998" max="9999" width="8.08203125" style="64" customWidth="1"/>
    <col min="10000" max="10000" width="2.08203125" style="64" customWidth="1"/>
    <col min="10001" max="10001" width="9.08203125" style="64" customWidth="1"/>
    <col min="10002" max="10002" width="8.08203125" style="64" customWidth="1"/>
    <col min="10003" max="10003" width="3.75" style="64" customWidth="1"/>
    <col min="10004" max="10004" width="7.08203125" style="64" customWidth="1"/>
    <col min="10005" max="10240" width="9" style="64"/>
    <col min="10241" max="10241" width="5.25" style="64" customWidth="1"/>
    <col min="10242" max="10242" width="10.08203125" style="64" customWidth="1"/>
    <col min="10243" max="10243" width="9.25" style="64" customWidth="1"/>
    <col min="10244" max="10244" width="6.75" style="64" customWidth="1"/>
    <col min="10245" max="10245" width="3.75" style="64" customWidth="1"/>
    <col min="10246" max="10246" width="10.58203125" style="64" customWidth="1"/>
    <col min="10247" max="10247" width="4.08203125" style="64" customWidth="1"/>
    <col min="10248" max="10248" width="7.75" style="64" customWidth="1"/>
    <col min="10249" max="10249" width="3.5" style="64" customWidth="1"/>
    <col min="10250" max="10250" width="7.08203125" style="64" customWidth="1"/>
    <col min="10251" max="10251" width="7.58203125" style="64" customWidth="1"/>
    <col min="10252" max="10252" width="2.08203125" style="64" customWidth="1"/>
    <col min="10253" max="10253" width="9.58203125" style="64" customWidth="1"/>
    <col min="10254" max="10255" width="8.08203125" style="64" customWidth="1"/>
    <col min="10256" max="10256" width="2.08203125" style="64" customWidth="1"/>
    <col min="10257" max="10257" width="9.08203125" style="64" customWidth="1"/>
    <col min="10258" max="10258" width="8.08203125" style="64" customWidth="1"/>
    <col min="10259" max="10259" width="3.75" style="64" customWidth="1"/>
    <col min="10260" max="10260" width="7.08203125" style="64" customWidth="1"/>
    <col min="10261" max="10496" width="9" style="64"/>
    <col min="10497" max="10497" width="5.25" style="64" customWidth="1"/>
    <col min="10498" max="10498" width="10.08203125" style="64" customWidth="1"/>
    <col min="10499" max="10499" width="9.25" style="64" customWidth="1"/>
    <col min="10500" max="10500" width="6.75" style="64" customWidth="1"/>
    <col min="10501" max="10501" width="3.75" style="64" customWidth="1"/>
    <col min="10502" max="10502" width="10.58203125" style="64" customWidth="1"/>
    <col min="10503" max="10503" width="4.08203125" style="64" customWidth="1"/>
    <col min="10504" max="10504" width="7.75" style="64" customWidth="1"/>
    <col min="10505" max="10505" width="3.5" style="64" customWidth="1"/>
    <col min="10506" max="10506" width="7.08203125" style="64" customWidth="1"/>
    <col min="10507" max="10507" width="7.58203125" style="64" customWidth="1"/>
    <col min="10508" max="10508" width="2.08203125" style="64" customWidth="1"/>
    <col min="10509" max="10509" width="9.58203125" style="64" customWidth="1"/>
    <col min="10510" max="10511" width="8.08203125" style="64" customWidth="1"/>
    <col min="10512" max="10512" width="2.08203125" style="64" customWidth="1"/>
    <col min="10513" max="10513" width="9.08203125" style="64" customWidth="1"/>
    <col min="10514" max="10514" width="8.08203125" style="64" customWidth="1"/>
    <col min="10515" max="10515" width="3.75" style="64" customWidth="1"/>
    <col min="10516" max="10516" width="7.08203125" style="64" customWidth="1"/>
    <col min="10517" max="10752" width="9" style="64"/>
    <col min="10753" max="10753" width="5.25" style="64" customWidth="1"/>
    <col min="10754" max="10754" width="10.08203125" style="64" customWidth="1"/>
    <col min="10755" max="10755" width="9.25" style="64" customWidth="1"/>
    <col min="10756" max="10756" width="6.75" style="64" customWidth="1"/>
    <col min="10757" max="10757" width="3.75" style="64" customWidth="1"/>
    <col min="10758" max="10758" width="10.58203125" style="64" customWidth="1"/>
    <col min="10759" max="10759" width="4.08203125" style="64" customWidth="1"/>
    <col min="10760" max="10760" width="7.75" style="64" customWidth="1"/>
    <col min="10761" max="10761" width="3.5" style="64" customWidth="1"/>
    <col min="10762" max="10762" width="7.08203125" style="64" customWidth="1"/>
    <col min="10763" max="10763" width="7.58203125" style="64" customWidth="1"/>
    <col min="10764" max="10764" width="2.08203125" style="64" customWidth="1"/>
    <col min="10765" max="10765" width="9.58203125" style="64" customWidth="1"/>
    <col min="10766" max="10767" width="8.08203125" style="64" customWidth="1"/>
    <col min="10768" max="10768" width="2.08203125" style="64" customWidth="1"/>
    <col min="10769" max="10769" width="9.08203125" style="64" customWidth="1"/>
    <col min="10770" max="10770" width="8.08203125" style="64" customWidth="1"/>
    <col min="10771" max="10771" width="3.75" style="64" customWidth="1"/>
    <col min="10772" max="10772" width="7.08203125" style="64" customWidth="1"/>
    <col min="10773" max="11008" width="9" style="64"/>
    <col min="11009" max="11009" width="5.25" style="64" customWidth="1"/>
    <col min="11010" max="11010" width="10.08203125" style="64" customWidth="1"/>
    <col min="11011" max="11011" width="9.25" style="64" customWidth="1"/>
    <col min="11012" max="11012" width="6.75" style="64" customWidth="1"/>
    <col min="11013" max="11013" width="3.75" style="64" customWidth="1"/>
    <col min="11014" max="11014" width="10.58203125" style="64" customWidth="1"/>
    <col min="11015" max="11015" width="4.08203125" style="64" customWidth="1"/>
    <col min="11016" max="11016" width="7.75" style="64" customWidth="1"/>
    <col min="11017" max="11017" width="3.5" style="64" customWidth="1"/>
    <col min="11018" max="11018" width="7.08203125" style="64" customWidth="1"/>
    <col min="11019" max="11019" width="7.58203125" style="64" customWidth="1"/>
    <col min="11020" max="11020" width="2.08203125" style="64" customWidth="1"/>
    <col min="11021" max="11021" width="9.58203125" style="64" customWidth="1"/>
    <col min="11022" max="11023" width="8.08203125" style="64" customWidth="1"/>
    <col min="11024" max="11024" width="2.08203125" style="64" customWidth="1"/>
    <col min="11025" max="11025" width="9.08203125" style="64" customWidth="1"/>
    <col min="11026" max="11026" width="8.08203125" style="64" customWidth="1"/>
    <col min="11027" max="11027" width="3.75" style="64" customWidth="1"/>
    <col min="11028" max="11028" width="7.08203125" style="64" customWidth="1"/>
    <col min="11029" max="11264" width="9" style="64"/>
    <col min="11265" max="11265" width="5.25" style="64" customWidth="1"/>
    <col min="11266" max="11266" width="10.08203125" style="64" customWidth="1"/>
    <col min="11267" max="11267" width="9.25" style="64" customWidth="1"/>
    <col min="11268" max="11268" width="6.75" style="64" customWidth="1"/>
    <col min="11269" max="11269" width="3.75" style="64" customWidth="1"/>
    <col min="11270" max="11270" width="10.58203125" style="64" customWidth="1"/>
    <col min="11271" max="11271" width="4.08203125" style="64" customWidth="1"/>
    <col min="11272" max="11272" width="7.75" style="64" customWidth="1"/>
    <col min="11273" max="11273" width="3.5" style="64" customWidth="1"/>
    <col min="11274" max="11274" width="7.08203125" style="64" customWidth="1"/>
    <col min="11275" max="11275" width="7.58203125" style="64" customWidth="1"/>
    <col min="11276" max="11276" width="2.08203125" style="64" customWidth="1"/>
    <col min="11277" max="11277" width="9.58203125" style="64" customWidth="1"/>
    <col min="11278" max="11279" width="8.08203125" style="64" customWidth="1"/>
    <col min="11280" max="11280" width="2.08203125" style="64" customWidth="1"/>
    <col min="11281" max="11281" width="9.08203125" style="64" customWidth="1"/>
    <col min="11282" max="11282" width="8.08203125" style="64" customWidth="1"/>
    <col min="11283" max="11283" width="3.75" style="64" customWidth="1"/>
    <col min="11284" max="11284" width="7.08203125" style="64" customWidth="1"/>
    <col min="11285" max="11520" width="9" style="64"/>
    <col min="11521" max="11521" width="5.25" style="64" customWidth="1"/>
    <col min="11522" max="11522" width="10.08203125" style="64" customWidth="1"/>
    <col min="11523" max="11523" width="9.25" style="64" customWidth="1"/>
    <col min="11524" max="11524" width="6.75" style="64" customWidth="1"/>
    <col min="11525" max="11525" width="3.75" style="64" customWidth="1"/>
    <col min="11526" max="11526" width="10.58203125" style="64" customWidth="1"/>
    <col min="11527" max="11527" width="4.08203125" style="64" customWidth="1"/>
    <col min="11528" max="11528" width="7.75" style="64" customWidth="1"/>
    <col min="11529" max="11529" width="3.5" style="64" customWidth="1"/>
    <col min="11530" max="11530" width="7.08203125" style="64" customWidth="1"/>
    <col min="11531" max="11531" width="7.58203125" style="64" customWidth="1"/>
    <col min="11532" max="11532" width="2.08203125" style="64" customWidth="1"/>
    <col min="11533" max="11533" width="9.58203125" style="64" customWidth="1"/>
    <col min="11534" max="11535" width="8.08203125" style="64" customWidth="1"/>
    <col min="11536" max="11536" width="2.08203125" style="64" customWidth="1"/>
    <col min="11537" max="11537" width="9.08203125" style="64" customWidth="1"/>
    <col min="11538" max="11538" width="8.08203125" style="64" customWidth="1"/>
    <col min="11539" max="11539" width="3.75" style="64" customWidth="1"/>
    <col min="11540" max="11540" width="7.08203125" style="64" customWidth="1"/>
    <col min="11541" max="11776" width="9" style="64"/>
    <col min="11777" max="11777" width="5.25" style="64" customWidth="1"/>
    <col min="11778" max="11778" width="10.08203125" style="64" customWidth="1"/>
    <col min="11779" max="11779" width="9.25" style="64" customWidth="1"/>
    <col min="11780" max="11780" width="6.75" style="64" customWidth="1"/>
    <col min="11781" max="11781" width="3.75" style="64" customWidth="1"/>
    <col min="11782" max="11782" width="10.58203125" style="64" customWidth="1"/>
    <col min="11783" max="11783" width="4.08203125" style="64" customWidth="1"/>
    <col min="11784" max="11784" width="7.75" style="64" customWidth="1"/>
    <col min="11785" max="11785" width="3.5" style="64" customWidth="1"/>
    <col min="11786" max="11786" width="7.08203125" style="64" customWidth="1"/>
    <col min="11787" max="11787" width="7.58203125" style="64" customWidth="1"/>
    <col min="11788" max="11788" width="2.08203125" style="64" customWidth="1"/>
    <col min="11789" max="11789" width="9.58203125" style="64" customWidth="1"/>
    <col min="11790" max="11791" width="8.08203125" style="64" customWidth="1"/>
    <col min="11792" max="11792" width="2.08203125" style="64" customWidth="1"/>
    <col min="11793" max="11793" width="9.08203125" style="64" customWidth="1"/>
    <col min="11794" max="11794" width="8.08203125" style="64" customWidth="1"/>
    <col min="11795" max="11795" width="3.75" style="64" customWidth="1"/>
    <col min="11796" max="11796" width="7.08203125" style="64" customWidth="1"/>
    <col min="11797" max="12032" width="9" style="64"/>
    <col min="12033" max="12033" width="5.25" style="64" customWidth="1"/>
    <col min="12034" max="12034" width="10.08203125" style="64" customWidth="1"/>
    <col min="12035" max="12035" width="9.25" style="64" customWidth="1"/>
    <col min="12036" max="12036" width="6.75" style="64" customWidth="1"/>
    <col min="12037" max="12037" width="3.75" style="64" customWidth="1"/>
    <col min="12038" max="12038" width="10.58203125" style="64" customWidth="1"/>
    <col min="12039" max="12039" width="4.08203125" style="64" customWidth="1"/>
    <col min="12040" max="12040" width="7.75" style="64" customWidth="1"/>
    <col min="12041" max="12041" width="3.5" style="64" customWidth="1"/>
    <col min="12042" max="12042" width="7.08203125" style="64" customWidth="1"/>
    <col min="12043" max="12043" width="7.58203125" style="64" customWidth="1"/>
    <col min="12044" max="12044" width="2.08203125" style="64" customWidth="1"/>
    <col min="12045" max="12045" width="9.58203125" style="64" customWidth="1"/>
    <col min="12046" max="12047" width="8.08203125" style="64" customWidth="1"/>
    <col min="12048" max="12048" width="2.08203125" style="64" customWidth="1"/>
    <col min="12049" max="12049" width="9.08203125" style="64" customWidth="1"/>
    <col min="12050" max="12050" width="8.08203125" style="64" customWidth="1"/>
    <col min="12051" max="12051" width="3.75" style="64" customWidth="1"/>
    <col min="12052" max="12052" width="7.08203125" style="64" customWidth="1"/>
    <col min="12053" max="12288" width="9" style="64"/>
    <col min="12289" max="12289" width="5.25" style="64" customWidth="1"/>
    <col min="12290" max="12290" width="10.08203125" style="64" customWidth="1"/>
    <col min="12291" max="12291" width="9.25" style="64" customWidth="1"/>
    <col min="12292" max="12292" width="6.75" style="64" customWidth="1"/>
    <col min="12293" max="12293" width="3.75" style="64" customWidth="1"/>
    <col min="12294" max="12294" width="10.58203125" style="64" customWidth="1"/>
    <col min="12295" max="12295" width="4.08203125" style="64" customWidth="1"/>
    <col min="12296" max="12296" width="7.75" style="64" customWidth="1"/>
    <col min="12297" max="12297" width="3.5" style="64" customWidth="1"/>
    <col min="12298" max="12298" width="7.08203125" style="64" customWidth="1"/>
    <col min="12299" max="12299" width="7.58203125" style="64" customWidth="1"/>
    <col min="12300" max="12300" width="2.08203125" style="64" customWidth="1"/>
    <col min="12301" max="12301" width="9.58203125" style="64" customWidth="1"/>
    <col min="12302" max="12303" width="8.08203125" style="64" customWidth="1"/>
    <col min="12304" max="12304" width="2.08203125" style="64" customWidth="1"/>
    <col min="12305" max="12305" width="9.08203125" style="64" customWidth="1"/>
    <col min="12306" max="12306" width="8.08203125" style="64" customWidth="1"/>
    <col min="12307" max="12307" width="3.75" style="64" customWidth="1"/>
    <col min="12308" max="12308" width="7.08203125" style="64" customWidth="1"/>
    <col min="12309" max="12544" width="9" style="64"/>
    <col min="12545" max="12545" width="5.25" style="64" customWidth="1"/>
    <col min="12546" max="12546" width="10.08203125" style="64" customWidth="1"/>
    <col min="12547" max="12547" width="9.25" style="64" customWidth="1"/>
    <col min="12548" max="12548" width="6.75" style="64" customWidth="1"/>
    <col min="12549" max="12549" width="3.75" style="64" customWidth="1"/>
    <col min="12550" max="12550" width="10.58203125" style="64" customWidth="1"/>
    <col min="12551" max="12551" width="4.08203125" style="64" customWidth="1"/>
    <col min="12552" max="12552" width="7.75" style="64" customWidth="1"/>
    <col min="12553" max="12553" width="3.5" style="64" customWidth="1"/>
    <col min="12554" max="12554" width="7.08203125" style="64" customWidth="1"/>
    <col min="12555" max="12555" width="7.58203125" style="64" customWidth="1"/>
    <col min="12556" max="12556" width="2.08203125" style="64" customWidth="1"/>
    <col min="12557" max="12557" width="9.58203125" style="64" customWidth="1"/>
    <col min="12558" max="12559" width="8.08203125" style="64" customWidth="1"/>
    <col min="12560" max="12560" width="2.08203125" style="64" customWidth="1"/>
    <col min="12561" max="12561" width="9.08203125" style="64" customWidth="1"/>
    <col min="12562" max="12562" width="8.08203125" style="64" customWidth="1"/>
    <col min="12563" max="12563" width="3.75" style="64" customWidth="1"/>
    <col min="12564" max="12564" width="7.08203125" style="64" customWidth="1"/>
    <col min="12565" max="12800" width="9" style="64"/>
    <col min="12801" max="12801" width="5.25" style="64" customWidth="1"/>
    <col min="12802" max="12802" width="10.08203125" style="64" customWidth="1"/>
    <col min="12803" max="12803" width="9.25" style="64" customWidth="1"/>
    <col min="12804" max="12804" width="6.75" style="64" customWidth="1"/>
    <col min="12805" max="12805" width="3.75" style="64" customWidth="1"/>
    <col min="12806" max="12806" width="10.58203125" style="64" customWidth="1"/>
    <col min="12807" max="12807" width="4.08203125" style="64" customWidth="1"/>
    <col min="12808" max="12808" width="7.75" style="64" customWidth="1"/>
    <col min="12809" max="12809" width="3.5" style="64" customWidth="1"/>
    <col min="12810" max="12810" width="7.08203125" style="64" customWidth="1"/>
    <col min="12811" max="12811" width="7.58203125" style="64" customWidth="1"/>
    <col min="12812" max="12812" width="2.08203125" style="64" customWidth="1"/>
    <col min="12813" max="12813" width="9.58203125" style="64" customWidth="1"/>
    <col min="12814" max="12815" width="8.08203125" style="64" customWidth="1"/>
    <col min="12816" max="12816" width="2.08203125" style="64" customWidth="1"/>
    <col min="12817" max="12817" width="9.08203125" style="64" customWidth="1"/>
    <col min="12818" max="12818" width="8.08203125" style="64" customWidth="1"/>
    <col min="12819" max="12819" width="3.75" style="64" customWidth="1"/>
    <col min="12820" max="12820" width="7.08203125" style="64" customWidth="1"/>
    <col min="12821" max="13056" width="9" style="64"/>
    <col min="13057" max="13057" width="5.25" style="64" customWidth="1"/>
    <col min="13058" max="13058" width="10.08203125" style="64" customWidth="1"/>
    <col min="13059" max="13059" width="9.25" style="64" customWidth="1"/>
    <col min="13060" max="13060" width="6.75" style="64" customWidth="1"/>
    <col min="13061" max="13061" width="3.75" style="64" customWidth="1"/>
    <col min="13062" max="13062" width="10.58203125" style="64" customWidth="1"/>
    <col min="13063" max="13063" width="4.08203125" style="64" customWidth="1"/>
    <col min="13064" max="13064" width="7.75" style="64" customWidth="1"/>
    <col min="13065" max="13065" width="3.5" style="64" customWidth="1"/>
    <col min="13066" max="13066" width="7.08203125" style="64" customWidth="1"/>
    <col min="13067" max="13067" width="7.58203125" style="64" customWidth="1"/>
    <col min="13068" max="13068" width="2.08203125" style="64" customWidth="1"/>
    <col min="13069" max="13069" width="9.58203125" style="64" customWidth="1"/>
    <col min="13070" max="13071" width="8.08203125" style="64" customWidth="1"/>
    <col min="13072" max="13072" width="2.08203125" style="64" customWidth="1"/>
    <col min="13073" max="13073" width="9.08203125" style="64" customWidth="1"/>
    <col min="13074" max="13074" width="8.08203125" style="64" customWidth="1"/>
    <col min="13075" max="13075" width="3.75" style="64" customWidth="1"/>
    <col min="13076" max="13076" width="7.08203125" style="64" customWidth="1"/>
    <col min="13077" max="13312" width="9" style="64"/>
    <col min="13313" max="13313" width="5.25" style="64" customWidth="1"/>
    <col min="13314" max="13314" width="10.08203125" style="64" customWidth="1"/>
    <col min="13315" max="13315" width="9.25" style="64" customWidth="1"/>
    <col min="13316" max="13316" width="6.75" style="64" customWidth="1"/>
    <col min="13317" max="13317" width="3.75" style="64" customWidth="1"/>
    <col min="13318" max="13318" width="10.58203125" style="64" customWidth="1"/>
    <col min="13319" max="13319" width="4.08203125" style="64" customWidth="1"/>
    <col min="13320" max="13320" width="7.75" style="64" customWidth="1"/>
    <col min="13321" max="13321" width="3.5" style="64" customWidth="1"/>
    <col min="13322" max="13322" width="7.08203125" style="64" customWidth="1"/>
    <col min="13323" max="13323" width="7.58203125" style="64" customWidth="1"/>
    <col min="13324" max="13324" width="2.08203125" style="64" customWidth="1"/>
    <col min="13325" max="13325" width="9.58203125" style="64" customWidth="1"/>
    <col min="13326" max="13327" width="8.08203125" style="64" customWidth="1"/>
    <col min="13328" max="13328" width="2.08203125" style="64" customWidth="1"/>
    <col min="13329" max="13329" width="9.08203125" style="64" customWidth="1"/>
    <col min="13330" max="13330" width="8.08203125" style="64" customWidth="1"/>
    <col min="13331" max="13331" width="3.75" style="64" customWidth="1"/>
    <col min="13332" max="13332" width="7.08203125" style="64" customWidth="1"/>
    <col min="13333" max="13568" width="9" style="64"/>
    <col min="13569" max="13569" width="5.25" style="64" customWidth="1"/>
    <col min="13570" max="13570" width="10.08203125" style="64" customWidth="1"/>
    <col min="13571" max="13571" width="9.25" style="64" customWidth="1"/>
    <col min="13572" max="13572" width="6.75" style="64" customWidth="1"/>
    <col min="13573" max="13573" width="3.75" style="64" customWidth="1"/>
    <col min="13574" max="13574" width="10.58203125" style="64" customWidth="1"/>
    <col min="13575" max="13575" width="4.08203125" style="64" customWidth="1"/>
    <col min="13576" max="13576" width="7.75" style="64" customWidth="1"/>
    <col min="13577" max="13577" width="3.5" style="64" customWidth="1"/>
    <col min="13578" max="13578" width="7.08203125" style="64" customWidth="1"/>
    <col min="13579" max="13579" width="7.58203125" style="64" customWidth="1"/>
    <col min="13580" max="13580" width="2.08203125" style="64" customWidth="1"/>
    <col min="13581" max="13581" width="9.58203125" style="64" customWidth="1"/>
    <col min="13582" max="13583" width="8.08203125" style="64" customWidth="1"/>
    <col min="13584" max="13584" width="2.08203125" style="64" customWidth="1"/>
    <col min="13585" max="13585" width="9.08203125" style="64" customWidth="1"/>
    <col min="13586" max="13586" width="8.08203125" style="64" customWidth="1"/>
    <col min="13587" max="13587" width="3.75" style="64" customWidth="1"/>
    <col min="13588" max="13588" width="7.08203125" style="64" customWidth="1"/>
    <col min="13589" max="13824" width="9" style="64"/>
    <col min="13825" max="13825" width="5.25" style="64" customWidth="1"/>
    <col min="13826" max="13826" width="10.08203125" style="64" customWidth="1"/>
    <col min="13827" max="13827" width="9.25" style="64" customWidth="1"/>
    <col min="13828" max="13828" width="6.75" style="64" customWidth="1"/>
    <col min="13829" max="13829" width="3.75" style="64" customWidth="1"/>
    <col min="13830" max="13830" width="10.58203125" style="64" customWidth="1"/>
    <col min="13831" max="13831" width="4.08203125" style="64" customWidth="1"/>
    <col min="13832" max="13832" width="7.75" style="64" customWidth="1"/>
    <col min="13833" max="13833" width="3.5" style="64" customWidth="1"/>
    <col min="13834" max="13834" width="7.08203125" style="64" customWidth="1"/>
    <col min="13835" max="13835" width="7.58203125" style="64" customWidth="1"/>
    <col min="13836" max="13836" width="2.08203125" style="64" customWidth="1"/>
    <col min="13837" max="13837" width="9.58203125" style="64" customWidth="1"/>
    <col min="13838" max="13839" width="8.08203125" style="64" customWidth="1"/>
    <col min="13840" max="13840" width="2.08203125" style="64" customWidth="1"/>
    <col min="13841" max="13841" width="9.08203125" style="64" customWidth="1"/>
    <col min="13842" max="13842" width="8.08203125" style="64" customWidth="1"/>
    <col min="13843" max="13843" width="3.75" style="64" customWidth="1"/>
    <col min="13844" max="13844" width="7.08203125" style="64" customWidth="1"/>
    <col min="13845" max="14080" width="9" style="64"/>
    <col min="14081" max="14081" width="5.25" style="64" customWidth="1"/>
    <col min="14082" max="14082" width="10.08203125" style="64" customWidth="1"/>
    <col min="14083" max="14083" width="9.25" style="64" customWidth="1"/>
    <col min="14084" max="14084" width="6.75" style="64" customWidth="1"/>
    <col min="14085" max="14085" width="3.75" style="64" customWidth="1"/>
    <col min="14086" max="14086" width="10.58203125" style="64" customWidth="1"/>
    <col min="14087" max="14087" width="4.08203125" style="64" customWidth="1"/>
    <col min="14088" max="14088" width="7.75" style="64" customWidth="1"/>
    <col min="14089" max="14089" width="3.5" style="64" customWidth="1"/>
    <col min="14090" max="14090" width="7.08203125" style="64" customWidth="1"/>
    <col min="14091" max="14091" width="7.58203125" style="64" customWidth="1"/>
    <col min="14092" max="14092" width="2.08203125" style="64" customWidth="1"/>
    <col min="14093" max="14093" width="9.58203125" style="64" customWidth="1"/>
    <col min="14094" max="14095" width="8.08203125" style="64" customWidth="1"/>
    <col min="14096" max="14096" width="2.08203125" style="64" customWidth="1"/>
    <col min="14097" max="14097" width="9.08203125" style="64" customWidth="1"/>
    <col min="14098" max="14098" width="8.08203125" style="64" customWidth="1"/>
    <col min="14099" max="14099" width="3.75" style="64" customWidth="1"/>
    <col min="14100" max="14100" width="7.08203125" style="64" customWidth="1"/>
    <col min="14101" max="14336" width="9" style="64"/>
    <col min="14337" max="14337" width="5.25" style="64" customWidth="1"/>
    <col min="14338" max="14338" width="10.08203125" style="64" customWidth="1"/>
    <col min="14339" max="14339" width="9.25" style="64" customWidth="1"/>
    <col min="14340" max="14340" width="6.75" style="64" customWidth="1"/>
    <col min="14341" max="14341" width="3.75" style="64" customWidth="1"/>
    <col min="14342" max="14342" width="10.58203125" style="64" customWidth="1"/>
    <col min="14343" max="14343" width="4.08203125" style="64" customWidth="1"/>
    <col min="14344" max="14344" width="7.75" style="64" customWidth="1"/>
    <col min="14345" max="14345" width="3.5" style="64" customWidth="1"/>
    <col min="14346" max="14346" width="7.08203125" style="64" customWidth="1"/>
    <col min="14347" max="14347" width="7.58203125" style="64" customWidth="1"/>
    <col min="14348" max="14348" width="2.08203125" style="64" customWidth="1"/>
    <col min="14349" max="14349" width="9.58203125" style="64" customWidth="1"/>
    <col min="14350" max="14351" width="8.08203125" style="64" customWidth="1"/>
    <col min="14352" max="14352" width="2.08203125" style="64" customWidth="1"/>
    <col min="14353" max="14353" width="9.08203125" style="64" customWidth="1"/>
    <col min="14354" max="14354" width="8.08203125" style="64" customWidth="1"/>
    <col min="14355" max="14355" width="3.75" style="64" customWidth="1"/>
    <col min="14356" max="14356" width="7.08203125" style="64" customWidth="1"/>
    <col min="14357" max="14592" width="9" style="64"/>
    <col min="14593" max="14593" width="5.25" style="64" customWidth="1"/>
    <col min="14594" max="14594" width="10.08203125" style="64" customWidth="1"/>
    <col min="14595" max="14595" width="9.25" style="64" customWidth="1"/>
    <col min="14596" max="14596" width="6.75" style="64" customWidth="1"/>
    <col min="14597" max="14597" width="3.75" style="64" customWidth="1"/>
    <col min="14598" max="14598" width="10.58203125" style="64" customWidth="1"/>
    <col min="14599" max="14599" width="4.08203125" style="64" customWidth="1"/>
    <col min="14600" max="14600" width="7.75" style="64" customWidth="1"/>
    <col min="14601" max="14601" width="3.5" style="64" customWidth="1"/>
    <col min="14602" max="14602" width="7.08203125" style="64" customWidth="1"/>
    <col min="14603" max="14603" width="7.58203125" style="64" customWidth="1"/>
    <col min="14604" max="14604" width="2.08203125" style="64" customWidth="1"/>
    <col min="14605" max="14605" width="9.58203125" style="64" customWidth="1"/>
    <col min="14606" max="14607" width="8.08203125" style="64" customWidth="1"/>
    <col min="14608" max="14608" width="2.08203125" style="64" customWidth="1"/>
    <col min="14609" max="14609" width="9.08203125" style="64" customWidth="1"/>
    <col min="14610" max="14610" width="8.08203125" style="64" customWidth="1"/>
    <col min="14611" max="14611" width="3.75" style="64" customWidth="1"/>
    <col min="14612" max="14612" width="7.08203125" style="64" customWidth="1"/>
    <col min="14613" max="14848" width="9" style="64"/>
    <col min="14849" max="14849" width="5.25" style="64" customWidth="1"/>
    <col min="14850" max="14850" width="10.08203125" style="64" customWidth="1"/>
    <col min="14851" max="14851" width="9.25" style="64" customWidth="1"/>
    <col min="14852" max="14852" width="6.75" style="64" customWidth="1"/>
    <col min="14853" max="14853" width="3.75" style="64" customWidth="1"/>
    <col min="14854" max="14854" width="10.58203125" style="64" customWidth="1"/>
    <col min="14855" max="14855" width="4.08203125" style="64" customWidth="1"/>
    <col min="14856" max="14856" width="7.75" style="64" customWidth="1"/>
    <col min="14857" max="14857" width="3.5" style="64" customWidth="1"/>
    <col min="14858" max="14858" width="7.08203125" style="64" customWidth="1"/>
    <col min="14859" max="14859" width="7.58203125" style="64" customWidth="1"/>
    <col min="14860" max="14860" width="2.08203125" style="64" customWidth="1"/>
    <col min="14861" max="14861" width="9.58203125" style="64" customWidth="1"/>
    <col min="14862" max="14863" width="8.08203125" style="64" customWidth="1"/>
    <col min="14864" max="14864" width="2.08203125" style="64" customWidth="1"/>
    <col min="14865" max="14865" width="9.08203125" style="64" customWidth="1"/>
    <col min="14866" max="14866" width="8.08203125" style="64" customWidth="1"/>
    <col min="14867" max="14867" width="3.75" style="64" customWidth="1"/>
    <col min="14868" max="14868" width="7.08203125" style="64" customWidth="1"/>
    <col min="14869" max="15104" width="9" style="64"/>
    <col min="15105" max="15105" width="5.25" style="64" customWidth="1"/>
    <col min="15106" max="15106" width="10.08203125" style="64" customWidth="1"/>
    <col min="15107" max="15107" width="9.25" style="64" customWidth="1"/>
    <col min="15108" max="15108" width="6.75" style="64" customWidth="1"/>
    <col min="15109" max="15109" width="3.75" style="64" customWidth="1"/>
    <col min="15110" max="15110" width="10.58203125" style="64" customWidth="1"/>
    <col min="15111" max="15111" width="4.08203125" style="64" customWidth="1"/>
    <col min="15112" max="15112" width="7.75" style="64" customWidth="1"/>
    <col min="15113" max="15113" width="3.5" style="64" customWidth="1"/>
    <col min="15114" max="15114" width="7.08203125" style="64" customWidth="1"/>
    <col min="15115" max="15115" width="7.58203125" style="64" customWidth="1"/>
    <col min="15116" max="15116" width="2.08203125" style="64" customWidth="1"/>
    <col min="15117" max="15117" width="9.58203125" style="64" customWidth="1"/>
    <col min="15118" max="15119" width="8.08203125" style="64" customWidth="1"/>
    <col min="15120" max="15120" width="2.08203125" style="64" customWidth="1"/>
    <col min="15121" max="15121" width="9.08203125" style="64" customWidth="1"/>
    <col min="15122" max="15122" width="8.08203125" style="64" customWidth="1"/>
    <col min="15123" max="15123" width="3.75" style="64" customWidth="1"/>
    <col min="15124" max="15124" width="7.08203125" style="64" customWidth="1"/>
    <col min="15125" max="15360" width="9" style="64"/>
    <col min="15361" max="15361" width="5.25" style="64" customWidth="1"/>
    <col min="15362" max="15362" width="10.08203125" style="64" customWidth="1"/>
    <col min="15363" max="15363" width="9.25" style="64" customWidth="1"/>
    <col min="15364" max="15364" width="6.75" style="64" customWidth="1"/>
    <col min="15365" max="15365" width="3.75" style="64" customWidth="1"/>
    <col min="15366" max="15366" width="10.58203125" style="64" customWidth="1"/>
    <col min="15367" max="15367" width="4.08203125" style="64" customWidth="1"/>
    <col min="15368" max="15368" width="7.75" style="64" customWidth="1"/>
    <col min="15369" max="15369" width="3.5" style="64" customWidth="1"/>
    <col min="15370" max="15370" width="7.08203125" style="64" customWidth="1"/>
    <col min="15371" max="15371" width="7.58203125" style="64" customWidth="1"/>
    <col min="15372" max="15372" width="2.08203125" style="64" customWidth="1"/>
    <col min="15373" max="15373" width="9.58203125" style="64" customWidth="1"/>
    <col min="15374" max="15375" width="8.08203125" style="64" customWidth="1"/>
    <col min="15376" max="15376" width="2.08203125" style="64" customWidth="1"/>
    <col min="15377" max="15377" width="9.08203125" style="64" customWidth="1"/>
    <col min="15378" max="15378" width="8.08203125" style="64" customWidth="1"/>
    <col min="15379" max="15379" width="3.75" style="64" customWidth="1"/>
    <col min="15380" max="15380" width="7.08203125" style="64" customWidth="1"/>
    <col min="15381" max="15616" width="9" style="64"/>
    <col min="15617" max="15617" width="5.25" style="64" customWidth="1"/>
    <col min="15618" max="15618" width="10.08203125" style="64" customWidth="1"/>
    <col min="15619" max="15619" width="9.25" style="64" customWidth="1"/>
    <col min="15620" max="15620" width="6.75" style="64" customWidth="1"/>
    <col min="15621" max="15621" width="3.75" style="64" customWidth="1"/>
    <col min="15622" max="15622" width="10.58203125" style="64" customWidth="1"/>
    <col min="15623" max="15623" width="4.08203125" style="64" customWidth="1"/>
    <col min="15624" max="15624" width="7.75" style="64" customWidth="1"/>
    <col min="15625" max="15625" width="3.5" style="64" customWidth="1"/>
    <col min="15626" max="15626" width="7.08203125" style="64" customWidth="1"/>
    <col min="15627" max="15627" width="7.58203125" style="64" customWidth="1"/>
    <col min="15628" max="15628" width="2.08203125" style="64" customWidth="1"/>
    <col min="15629" max="15629" width="9.58203125" style="64" customWidth="1"/>
    <col min="15630" max="15631" width="8.08203125" style="64" customWidth="1"/>
    <col min="15632" max="15632" width="2.08203125" style="64" customWidth="1"/>
    <col min="15633" max="15633" width="9.08203125" style="64" customWidth="1"/>
    <col min="15634" max="15634" width="8.08203125" style="64" customWidth="1"/>
    <col min="15635" max="15635" width="3.75" style="64" customWidth="1"/>
    <col min="15636" max="15636" width="7.08203125" style="64" customWidth="1"/>
    <col min="15637" max="15872" width="9" style="64"/>
    <col min="15873" max="15873" width="5.25" style="64" customWidth="1"/>
    <col min="15874" max="15874" width="10.08203125" style="64" customWidth="1"/>
    <col min="15875" max="15875" width="9.25" style="64" customWidth="1"/>
    <col min="15876" max="15876" width="6.75" style="64" customWidth="1"/>
    <col min="15877" max="15877" width="3.75" style="64" customWidth="1"/>
    <col min="15878" max="15878" width="10.58203125" style="64" customWidth="1"/>
    <col min="15879" max="15879" width="4.08203125" style="64" customWidth="1"/>
    <col min="15880" max="15880" width="7.75" style="64" customWidth="1"/>
    <col min="15881" max="15881" width="3.5" style="64" customWidth="1"/>
    <col min="15882" max="15882" width="7.08203125" style="64" customWidth="1"/>
    <col min="15883" max="15883" width="7.58203125" style="64" customWidth="1"/>
    <col min="15884" max="15884" width="2.08203125" style="64" customWidth="1"/>
    <col min="15885" max="15885" width="9.58203125" style="64" customWidth="1"/>
    <col min="15886" max="15887" width="8.08203125" style="64" customWidth="1"/>
    <col min="15888" max="15888" width="2.08203125" style="64" customWidth="1"/>
    <col min="15889" max="15889" width="9.08203125" style="64" customWidth="1"/>
    <col min="15890" max="15890" width="8.08203125" style="64" customWidth="1"/>
    <col min="15891" max="15891" width="3.75" style="64" customWidth="1"/>
    <col min="15892" max="15892" width="7.08203125" style="64" customWidth="1"/>
    <col min="15893" max="16128" width="9" style="64"/>
    <col min="16129" max="16129" width="5.25" style="64" customWidth="1"/>
    <col min="16130" max="16130" width="10.08203125" style="64" customWidth="1"/>
    <col min="16131" max="16131" width="9.25" style="64" customWidth="1"/>
    <col min="16132" max="16132" width="6.75" style="64" customWidth="1"/>
    <col min="16133" max="16133" width="3.75" style="64" customWidth="1"/>
    <col min="16134" max="16134" width="10.58203125" style="64" customWidth="1"/>
    <col min="16135" max="16135" width="4.08203125" style="64" customWidth="1"/>
    <col min="16136" max="16136" width="7.75" style="64" customWidth="1"/>
    <col min="16137" max="16137" width="3.5" style="64" customWidth="1"/>
    <col min="16138" max="16138" width="7.08203125" style="64" customWidth="1"/>
    <col min="16139" max="16139" width="7.58203125" style="64" customWidth="1"/>
    <col min="16140" max="16140" width="2.08203125" style="64" customWidth="1"/>
    <col min="16141" max="16141" width="9.58203125" style="64" customWidth="1"/>
    <col min="16142" max="16143" width="8.08203125" style="64" customWidth="1"/>
    <col min="16144" max="16144" width="2.08203125" style="64" customWidth="1"/>
    <col min="16145" max="16145" width="9.08203125" style="64" customWidth="1"/>
    <col min="16146" max="16146" width="8.08203125" style="64" customWidth="1"/>
    <col min="16147" max="16147" width="3.75" style="64" customWidth="1"/>
    <col min="16148" max="16148" width="7.08203125" style="64" customWidth="1"/>
    <col min="16149" max="16384" width="9" style="64"/>
  </cols>
  <sheetData>
    <row r="1" spans="1:20" ht="17.25" customHeight="1">
      <c r="B1" s="65"/>
      <c r="S1" s="320" t="s">
        <v>169</v>
      </c>
      <c r="T1" s="320"/>
    </row>
    <row r="2" spans="1:20" ht="17.25" customHeight="1">
      <c r="B2" s="65"/>
      <c r="S2" s="66"/>
      <c r="T2" s="67"/>
    </row>
    <row r="3" spans="1:20" ht="17.25" customHeight="1">
      <c r="B3" s="65"/>
      <c r="S3" s="66"/>
      <c r="T3" s="67"/>
    </row>
    <row r="4" spans="1:20" ht="9.75" customHeight="1">
      <c r="B4" s="65"/>
      <c r="E4" s="68"/>
      <c r="F4" s="68"/>
      <c r="G4" s="68"/>
      <c r="H4" s="68"/>
      <c r="I4" s="68"/>
      <c r="J4" s="68"/>
      <c r="K4" s="68"/>
      <c r="L4" s="68"/>
      <c r="M4" s="68"/>
      <c r="N4" s="68"/>
      <c r="O4" s="68"/>
      <c r="P4" s="68"/>
      <c r="Q4" s="68"/>
      <c r="R4" s="68"/>
      <c r="S4" s="66"/>
      <c r="T4" s="69"/>
    </row>
    <row r="5" spans="1:20" ht="18" customHeight="1">
      <c r="A5" s="70"/>
      <c r="B5" s="321" t="s">
        <v>0</v>
      </c>
      <c r="C5" s="322"/>
      <c r="D5" s="322"/>
      <c r="E5" s="322"/>
      <c r="F5" s="322"/>
      <c r="G5" s="322"/>
      <c r="H5" s="322"/>
      <c r="I5" s="322"/>
      <c r="J5" s="322"/>
      <c r="K5" s="322"/>
      <c r="L5" s="322"/>
      <c r="M5" s="322"/>
      <c r="N5" s="322"/>
      <c r="O5" s="322"/>
      <c r="P5" s="322"/>
      <c r="Q5" s="322"/>
      <c r="R5" s="322"/>
      <c r="S5" s="322"/>
    </row>
    <row r="6" spans="1:20" ht="22.5" customHeight="1" thickBot="1">
      <c r="A6" s="70"/>
      <c r="B6" s="70" t="s">
        <v>1</v>
      </c>
      <c r="C6" s="71"/>
      <c r="D6" s="71"/>
      <c r="E6" s="71"/>
      <c r="F6" s="71"/>
      <c r="G6" s="71"/>
      <c r="H6" s="71"/>
      <c r="I6" s="71"/>
      <c r="J6" s="73"/>
      <c r="K6" s="70"/>
      <c r="L6" s="74"/>
      <c r="M6" s="74"/>
      <c r="O6" s="156"/>
      <c r="P6" s="157"/>
      <c r="Q6" s="157"/>
      <c r="R6" s="157"/>
      <c r="S6" s="158" t="s">
        <v>2</v>
      </c>
      <c r="T6" s="158"/>
    </row>
    <row r="7" spans="1:20" ht="18.75" customHeight="1" thickTop="1">
      <c r="A7" s="75"/>
      <c r="B7" s="144" t="s">
        <v>3</v>
      </c>
      <c r="C7" s="145"/>
      <c r="D7" s="146" t="s">
        <v>4</v>
      </c>
      <c r="E7" s="147"/>
      <c r="F7" s="147" t="s">
        <v>5</v>
      </c>
      <c r="G7" s="147"/>
      <c r="H7" s="147"/>
      <c r="I7" s="148"/>
      <c r="J7" s="149"/>
      <c r="K7" s="147"/>
      <c r="L7" s="147" t="s">
        <v>6</v>
      </c>
      <c r="M7" s="146"/>
      <c r="N7" s="146"/>
      <c r="O7" s="147"/>
      <c r="P7" s="146"/>
      <c r="Q7" s="147"/>
      <c r="R7" s="150"/>
      <c r="S7" s="76" t="s">
        <v>7</v>
      </c>
      <c r="T7" s="323"/>
    </row>
    <row r="8" spans="1:20" ht="18.75" customHeight="1" thickBot="1">
      <c r="B8" s="151" t="s">
        <v>8</v>
      </c>
      <c r="C8" s="152"/>
      <c r="D8" s="153" t="s">
        <v>9</v>
      </c>
      <c r="E8" s="153"/>
      <c r="F8" s="153" t="s">
        <v>10</v>
      </c>
      <c r="G8" s="153"/>
      <c r="H8" s="153"/>
      <c r="I8" s="153"/>
      <c r="J8" s="154"/>
      <c r="K8" s="153"/>
      <c r="L8" s="153" t="s">
        <v>11</v>
      </c>
      <c r="M8" s="153"/>
      <c r="N8" s="153"/>
      <c r="O8" s="153"/>
      <c r="P8" s="153"/>
      <c r="Q8" s="153"/>
      <c r="R8" s="155"/>
      <c r="S8" s="77"/>
      <c r="T8" s="324"/>
    </row>
    <row r="9" spans="1:20" ht="8.15" customHeight="1" thickTop="1">
      <c r="B9" s="78"/>
      <c r="C9" s="68"/>
      <c r="D9" s="79"/>
      <c r="E9" s="79"/>
      <c r="F9" s="79"/>
      <c r="G9" s="79"/>
      <c r="H9" s="79"/>
      <c r="I9" s="79"/>
      <c r="J9" s="80"/>
      <c r="K9" s="79"/>
      <c r="L9" s="79"/>
      <c r="M9" s="79"/>
      <c r="N9" s="79"/>
      <c r="O9" s="79"/>
      <c r="P9" s="79"/>
      <c r="Q9" s="79"/>
      <c r="R9" s="68"/>
      <c r="S9" s="68"/>
      <c r="T9" s="69"/>
    </row>
    <row r="10" spans="1:20" ht="11.25" customHeight="1" thickBot="1">
      <c r="B10" s="70" t="s">
        <v>12</v>
      </c>
      <c r="C10" s="68"/>
      <c r="D10" s="68"/>
      <c r="E10" s="68"/>
      <c r="F10" s="68"/>
      <c r="G10" s="68"/>
      <c r="H10" s="68"/>
      <c r="I10" s="68"/>
      <c r="J10" s="68"/>
      <c r="K10" s="68"/>
      <c r="L10" s="68"/>
      <c r="M10" s="68"/>
      <c r="N10" s="66"/>
      <c r="R10" s="81"/>
      <c r="S10" s="81"/>
      <c r="T10" s="73" t="s">
        <v>13</v>
      </c>
    </row>
    <row r="11" spans="1:20" ht="22.5" customHeight="1" thickTop="1">
      <c r="A11" s="75"/>
      <c r="B11" s="82" t="s">
        <v>14</v>
      </c>
      <c r="C11" s="325"/>
      <c r="D11" s="326"/>
      <c r="E11" s="326"/>
      <c r="F11" s="326"/>
      <c r="G11" s="326"/>
      <c r="H11" s="326"/>
      <c r="I11" s="326"/>
      <c r="J11" s="326"/>
      <c r="K11" s="326"/>
      <c r="L11" s="326"/>
      <c r="M11" s="326"/>
      <c r="N11" s="327"/>
      <c r="O11" s="327"/>
      <c r="P11" s="327"/>
      <c r="Q11" s="327"/>
      <c r="R11" s="327"/>
      <c r="S11" s="328"/>
      <c r="T11" s="329" t="s">
        <v>7</v>
      </c>
    </row>
    <row r="12" spans="1:20" ht="22.5" customHeight="1">
      <c r="B12" s="84" t="s">
        <v>15</v>
      </c>
      <c r="C12" s="332"/>
      <c r="D12" s="333"/>
      <c r="E12" s="333"/>
      <c r="F12" s="333"/>
      <c r="G12" s="333"/>
      <c r="H12" s="333"/>
      <c r="I12" s="334"/>
      <c r="J12" s="335" t="s">
        <v>16</v>
      </c>
      <c r="K12" s="336"/>
      <c r="L12" s="337"/>
      <c r="M12" s="338"/>
      <c r="N12" s="339"/>
      <c r="O12" s="339"/>
      <c r="P12" s="339"/>
      <c r="Q12" s="339"/>
      <c r="R12" s="339"/>
      <c r="S12" s="340"/>
      <c r="T12" s="330"/>
    </row>
    <row r="13" spans="1:20" ht="22.5" customHeight="1">
      <c r="B13" s="86" t="s">
        <v>17</v>
      </c>
      <c r="C13" s="341" t="s">
        <v>18</v>
      </c>
      <c r="D13" s="342"/>
      <c r="E13" s="343"/>
      <c r="F13" s="343"/>
      <c r="G13" s="343"/>
      <c r="H13" s="343"/>
      <c r="I13" s="343"/>
      <c r="J13" s="343"/>
      <c r="K13" s="343"/>
      <c r="L13" s="343"/>
      <c r="M13" s="343"/>
      <c r="N13" s="343"/>
      <c r="O13" s="343"/>
      <c r="P13" s="343"/>
      <c r="Q13" s="343"/>
      <c r="R13" s="343"/>
      <c r="S13" s="344"/>
      <c r="T13" s="330"/>
    </row>
    <row r="14" spans="1:20" ht="22.5" customHeight="1">
      <c r="B14" s="86" t="s">
        <v>19</v>
      </c>
      <c r="C14" s="345"/>
      <c r="D14" s="346"/>
      <c r="E14" s="346"/>
      <c r="F14" s="346"/>
      <c r="G14" s="346"/>
      <c r="H14" s="346"/>
      <c r="I14" s="347"/>
      <c r="J14" s="335" t="s">
        <v>20</v>
      </c>
      <c r="K14" s="336"/>
      <c r="L14" s="337"/>
      <c r="M14" s="348"/>
      <c r="N14" s="349"/>
      <c r="O14" s="349"/>
      <c r="P14" s="349"/>
      <c r="Q14" s="349"/>
      <c r="R14" s="349"/>
      <c r="S14" s="350"/>
      <c r="T14" s="330"/>
    </row>
    <row r="15" spans="1:20" ht="22.5" customHeight="1">
      <c r="B15" s="87" t="s">
        <v>21</v>
      </c>
      <c r="C15" s="351"/>
      <c r="D15" s="352"/>
      <c r="E15" s="352"/>
      <c r="F15" s="352"/>
      <c r="G15" s="88" t="s">
        <v>22</v>
      </c>
      <c r="H15" s="353"/>
      <c r="I15" s="353"/>
      <c r="J15" s="353"/>
      <c r="K15" s="353"/>
      <c r="L15" s="353"/>
      <c r="M15" s="353"/>
      <c r="N15" s="353"/>
      <c r="O15" s="353"/>
      <c r="P15" s="353"/>
      <c r="Q15" s="353"/>
      <c r="R15" s="353"/>
      <c r="S15" s="354"/>
      <c r="T15" s="331"/>
    </row>
    <row r="16" spans="1:20" ht="22.5" customHeight="1">
      <c r="A16" s="70"/>
      <c r="B16" s="86" t="s">
        <v>23</v>
      </c>
      <c r="C16" s="362"/>
      <c r="D16" s="363"/>
      <c r="E16" s="363"/>
      <c r="F16" s="363"/>
      <c r="G16" s="363"/>
      <c r="H16" s="363"/>
      <c r="I16" s="363"/>
      <c r="J16" s="364"/>
      <c r="K16" s="365" t="s">
        <v>24</v>
      </c>
      <c r="L16" s="366"/>
      <c r="M16" s="366"/>
      <c r="N16" s="367"/>
      <c r="O16" s="368"/>
      <c r="P16" s="369"/>
      <c r="Q16" s="369"/>
      <c r="R16" s="369"/>
      <c r="S16" s="370"/>
      <c r="T16" s="83" t="s">
        <v>7</v>
      </c>
    </row>
    <row r="17" spans="1:27" ht="22.5" customHeight="1">
      <c r="A17" s="70"/>
      <c r="B17" s="87" t="s">
        <v>25</v>
      </c>
      <c r="C17" s="90"/>
      <c r="D17" s="91" t="s">
        <v>26</v>
      </c>
      <c r="E17" s="91"/>
      <c r="F17" s="91"/>
      <c r="G17" s="91"/>
      <c r="H17" s="91"/>
      <c r="I17" s="91"/>
      <c r="J17" s="91"/>
      <c r="K17" s="92"/>
      <c r="L17" s="92"/>
      <c r="M17" s="92"/>
      <c r="N17" s="92"/>
      <c r="O17" s="93"/>
      <c r="P17" s="93"/>
      <c r="Q17" s="93"/>
      <c r="R17" s="93"/>
      <c r="S17" s="94"/>
      <c r="T17" s="95"/>
    </row>
    <row r="18" spans="1:27" ht="18" customHeight="1" thickBot="1">
      <c r="A18" s="70"/>
      <c r="B18" s="96" t="s">
        <v>27</v>
      </c>
      <c r="C18" s="97"/>
      <c r="D18" s="98"/>
      <c r="E18" s="99"/>
      <c r="F18" s="99"/>
      <c r="G18" s="98"/>
      <c r="H18" s="98"/>
      <c r="I18" s="97"/>
      <c r="J18" s="100"/>
      <c r="K18" s="98"/>
      <c r="L18" s="98"/>
      <c r="M18" s="98"/>
      <c r="N18" s="98"/>
      <c r="O18" s="98"/>
      <c r="P18" s="98"/>
      <c r="Q18" s="98"/>
      <c r="R18" s="98"/>
      <c r="S18" s="101"/>
      <c r="T18" s="102"/>
    </row>
    <row r="19" spans="1:27" ht="22.5" customHeight="1" thickTop="1" thickBot="1">
      <c r="A19" s="70"/>
      <c r="B19" s="70" t="s">
        <v>28</v>
      </c>
      <c r="J19" s="73" t="s">
        <v>13</v>
      </c>
      <c r="T19" s="73" t="s">
        <v>13</v>
      </c>
    </row>
    <row r="20" spans="1:27" ht="17.25" customHeight="1" thickTop="1">
      <c r="A20" s="70"/>
      <c r="B20" s="160" t="s">
        <v>29</v>
      </c>
      <c r="C20" s="161"/>
      <c r="D20" s="162"/>
      <c r="E20" s="162"/>
      <c r="F20" s="374" t="s">
        <v>143</v>
      </c>
      <c r="G20" s="374"/>
      <c r="H20" s="374"/>
      <c r="I20" s="375"/>
      <c r="J20" s="163" t="s">
        <v>30</v>
      </c>
      <c r="K20" s="379" t="s">
        <v>31</v>
      </c>
      <c r="L20" s="380"/>
      <c r="M20" s="164"/>
      <c r="N20" s="165"/>
      <c r="O20" s="165"/>
      <c r="P20" s="165"/>
      <c r="Q20" s="165"/>
      <c r="R20" s="165"/>
      <c r="S20" s="166"/>
      <c r="T20" s="385" t="s">
        <v>7</v>
      </c>
      <c r="U20" s="388"/>
      <c r="V20" s="388"/>
      <c r="W20" s="388"/>
      <c r="X20" s="388"/>
      <c r="Y20" s="388"/>
      <c r="Z20" s="388"/>
      <c r="AA20" s="83"/>
    </row>
    <row r="21" spans="1:27" ht="17.25" customHeight="1">
      <c r="A21" s="70"/>
      <c r="B21" s="371" t="s">
        <v>142</v>
      </c>
      <c r="C21" s="372"/>
      <c r="D21" s="372"/>
      <c r="E21" s="372"/>
      <c r="F21" s="372"/>
      <c r="G21" s="372"/>
      <c r="H21" s="372"/>
      <c r="I21" s="373"/>
      <c r="J21" s="167"/>
      <c r="K21" s="381"/>
      <c r="L21" s="382"/>
      <c r="M21" s="168"/>
      <c r="S21" s="169"/>
      <c r="T21" s="386"/>
      <c r="U21" s="388"/>
      <c r="V21" s="388"/>
      <c r="W21" s="388"/>
      <c r="X21" s="388"/>
      <c r="Y21" s="388"/>
      <c r="Z21" s="388"/>
      <c r="AA21" s="85"/>
    </row>
    <row r="22" spans="1:27" ht="19.5" customHeight="1">
      <c r="A22" s="70"/>
      <c r="B22" s="170" t="s">
        <v>32</v>
      </c>
      <c r="C22" s="389"/>
      <c r="D22" s="390"/>
      <c r="E22" s="171" t="s">
        <v>33</v>
      </c>
      <c r="F22" s="172" t="s">
        <v>34</v>
      </c>
      <c r="G22" s="391"/>
      <c r="H22" s="391"/>
      <c r="I22" s="173" t="s">
        <v>33</v>
      </c>
      <c r="J22" s="355" t="s">
        <v>7</v>
      </c>
      <c r="K22" s="381"/>
      <c r="L22" s="382"/>
      <c r="M22" s="174"/>
      <c r="N22" s="358" t="s">
        <v>35</v>
      </c>
      <c r="O22" s="359"/>
      <c r="P22" s="360" t="s">
        <v>36</v>
      </c>
      <c r="Q22" s="360"/>
      <c r="R22" s="175"/>
      <c r="S22" s="361" t="s">
        <v>37</v>
      </c>
      <c r="T22" s="386"/>
      <c r="U22" s="388"/>
      <c r="V22" s="388"/>
      <c r="W22" s="388"/>
      <c r="X22" s="388"/>
      <c r="Y22" s="388"/>
      <c r="Z22" s="388"/>
      <c r="AA22" s="85"/>
    </row>
    <row r="23" spans="1:27" ht="6.75" customHeight="1">
      <c r="A23" s="70"/>
      <c r="B23" s="376" t="s">
        <v>38</v>
      </c>
      <c r="C23" s="393"/>
      <c r="D23" s="394"/>
      <c r="E23" s="394"/>
      <c r="F23" s="394"/>
      <c r="G23" s="394"/>
      <c r="H23" s="394"/>
      <c r="I23" s="395"/>
      <c r="J23" s="356"/>
      <c r="K23" s="381"/>
      <c r="L23" s="382"/>
      <c r="M23" s="168"/>
      <c r="N23" s="358"/>
      <c r="O23" s="359"/>
      <c r="P23" s="360"/>
      <c r="Q23" s="360"/>
      <c r="R23" s="177"/>
      <c r="S23" s="361"/>
      <c r="T23" s="386"/>
      <c r="U23" s="103"/>
      <c r="V23" s="103"/>
      <c r="W23" s="103"/>
      <c r="X23" s="103"/>
      <c r="Y23" s="103"/>
      <c r="Z23" s="103"/>
      <c r="AA23" s="85"/>
    </row>
    <row r="24" spans="1:27" ht="18.649999999999999" customHeight="1">
      <c r="B24" s="377"/>
      <c r="C24" s="396"/>
      <c r="D24" s="397"/>
      <c r="E24" s="397"/>
      <c r="F24" s="397"/>
      <c r="G24" s="397"/>
      <c r="H24" s="397"/>
      <c r="I24" s="398"/>
      <c r="J24" s="357"/>
      <c r="K24" s="381"/>
      <c r="L24" s="382"/>
      <c r="M24" s="399" t="s">
        <v>39</v>
      </c>
      <c r="N24" s="400"/>
      <c r="O24" s="400"/>
      <c r="P24" s="400"/>
      <c r="Q24" s="400"/>
      <c r="R24" s="400"/>
      <c r="S24" s="401"/>
      <c r="T24" s="386"/>
      <c r="AA24" s="83"/>
    </row>
    <row r="25" spans="1:27" ht="16.5" customHeight="1" thickBot="1">
      <c r="B25" s="179" t="s">
        <v>40</v>
      </c>
      <c r="C25" s="405"/>
      <c r="D25" s="405"/>
      <c r="E25" s="405"/>
      <c r="F25" s="405"/>
      <c r="G25" s="405"/>
      <c r="H25" s="405"/>
      <c r="I25" s="406"/>
      <c r="J25" s="180" t="s">
        <v>30</v>
      </c>
      <c r="K25" s="383"/>
      <c r="L25" s="384"/>
      <c r="M25" s="402"/>
      <c r="N25" s="403"/>
      <c r="O25" s="403"/>
      <c r="P25" s="403"/>
      <c r="Q25" s="403"/>
      <c r="R25" s="403"/>
      <c r="S25" s="404"/>
      <c r="T25" s="387"/>
    </row>
    <row r="26" spans="1:27" ht="9" customHeight="1" thickTop="1" thickBot="1">
      <c r="B26" s="181"/>
      <c r="C26" s="182"/>
      <c r="D26" s="182"/>
      <c r="E26" s="182"/>
      <c r="F26" s="182"/>
      <c r="G26" s="182"/>
      <c r="H26" s="182"/>
      <c r="I26" s="183" t="s">
        <v>41</v>
      </c>
      <c r="J26" s="309"/>
      <c r="K26" s="306"/>
      <c r="L26" s="307"/>
      <c r="M26" s="308"/>
      <c r="N26" s="308"/>
      <c r="O26" s="308"/>
      <c r="P26" s="308"/>
      <c r="Q26" s="308"/>
      <c r="R26" s="308"/>
      <c r="S26" s="308"/>
    </row>
    <row r="27" spans="1:27" ht="9" customHeight="1" thickTop="1">
      <c r="B27" s="181"/>
      <c r="C27" s="182"/>
      <c r="D27" s="182"/>
      <c r="E27" s="182"/>
      <c r="F27" s="182"/>
      <c r="G27" s="182"/>
      <c r="H27" s="182"/>
      <c r="I27" s="183"/>
      <c r="J27" s="114"/>
      <c r="K27" s="407" t="s">
        <v>168</v>
      </c>
      <c r="L27" s="408"/>
      <c r="M27" s="408"/>
      <c r="N27" s="408"/>
      <c r="O27" s="408"/>
      <c r="P27" s="408"/>
      <c r="Q27" s="313"/>
      <c r="R27" s="313"/>
      <c r="S27" s="314"/>
      <c r="T27" s="417" t="s">
        <v>30</v>
      </c>
    </row>
    <row r="28" spans="1:27" ht="9" customHeight="1">
      <c r="A28" s="104"/>
      <c r="B28" s="181"/>
      <c r="F28" s="81"/>
      <c r="G28" s="392"/>
      <c r="H28" s="392"/>
      <c r="I28" s="184"/>
      <c r="J28" s="310"/>
      <c r="K28" s="409"/>
      <c r="L28" s="410"/>
      <c r="M28" s="410"/>
      <c r="N28" s="410"/>
      <c r="O28" s="410"/>
      <c r="P28" s="410"/>
      <c r="Q28" s="315"/>
      <c r="R28" s="315"/>
      <c r="S28" s="316"/>
      <c r="T28" s="418"/>
    </row>
    <row r="29" spans="1:27" ht="9" customHeight="1">
      <c r="A29" s="104"/>
      <c r="B29" s="181"/>
      <c r="F29" s="81"/>
      <c r="G29" s="311"/>
      <c r="H29" s="311"/>
      <c r="I29" s="184"/>
      <c r="J29" s="310"/>
      <c r="K29" s="411" t="s">
        <v>170</v>
      </c>
      <c r="L29" s="412"/>
      <c r="M29" s="412"/>
      <c r="N29" s="412"/>
      <c r="O29" s="412"/>
      <c r="P29" s="412"/>
      <c r="Q29" s="412"/>
      <c r="R29" s="412"/>
      <c r="S29" s="413"/>
      <c r="T29" s="418"/>
    </row>
    <row r="30" spans="1:27" ht="9" customHeight="1" thickBot="1">
      <c r="B30" s="181"/>
      <c r="F30" s="81" t="s">
        <v>42</v>
      </c>
      <c r="G30" s="392"/>
      <c r="H30" s="392"/>
      <c r="I30" s="184" t="s">
        <v>43</v>
      </c>
      <c r="J30" s="312"/>
      <c r="K30" s="414"/>
      <c r="L30" s="415"/>
      <c r="M30" s="415"/>
      <c r="N30" s="415"/>
      <c r="O30" s="415"/>
      <c r="P30" s="415"/>
      <c r="Q30" s="415"/>
      <c r="R30" s="415"/>
      <c r="S30" s="416"/>
      <c r="T30" s="419"/>
    </row>
    <row r="31" spans="1:27" ht="9" customHeight="1" thickTop="1" thickBot="1">
      <c r="B31" s="181"/>
      <c r="F31" s="81"/>
      <c r="G31" s="311"/>
      <c r="H31" s="311"/>
      <c r="I31" s="184"/>
      <c r="J31" s="114"/>
    </row>
    <row r="32" spans="1:27" ht="18.649999999999999" customHeight="1" thickTop="1">
      <c r="A32" s="104"/>
      <c r="B32" s="181"/>
      <c r="E32" s="194"/>
      <c r="F32" s="195" t="s">
        <v>42</v>
      </c>
      <c r="G32" s="378"/>
      <c r="H32" s="378"/>
      <c r="I32" s="184" t="s">
        <v>43</v>
      </c>
      <c r="J32" s="176"/>
      <c r="K32" s="185" t="s">
        <v>44</v>
      </c>
      <c r="L32" s="186"/>
      <c r="M32" s="187"/>
      <c r="N32" s="187"/>
      <c r="O32" s="188"/>
      <c r="P32" s="188"/>
      <c r="Q32" s="188"/>
      <c r="R32" s="188"/>
      <c r="S32" s="189"/>
      <c r="T32" s="105" t="s">
        <v>30</v>
      </c>
    </row>
    <row r="33" spans="1:29" ht="18.649999999999999" customHeight="1">
      <c r="A33" s="70"/>
      <c r="B33" s="181"/>
      <c r="E33" s="194"/>
      <c r="F33" s="195" t="s">
        <v>42</v>
      </c>
      <c r="G33" s="106"/>
      <c r="H33" s="106"/>
      <c r="I33" s="184" t="s">
        <v>43</v>
      </c>
      <c r="J33" s="176"/>
      <c r="K33" s="190" t="s">
        <v>45</v>
      </c>
      <c r="L33" s="107"/>
      <c r="M33" s="191"/>
      <c r="N33" s="191"/>
      <c r="O33" s="192"/>
      <c r="P33" s="192"/>
      <c r="Q33" s="192"/>
      <c r="R33" s="192"/>
      <c r="S33" s="193"/>
      <c r="T33" s="108" t="s">
        <v>30</v>
      </c>
    </row>
    <row r="34" spans="1:29" ht="18.649999999999999" customHeight="1">
      <c r="A34" s="70"/>
      <c r="B34" s="181"/>
      <c r="E34" s="194"/>
      <c r="F34" s="195" t="s">
        <v>42</v>
      </c>
      <c r="G34" s="106"/>
      <c r="H34" s="106"/>
      <c r="I34" s="184" t="s">
        <v>43</v>
      </c>
      <c r="J34" s="176"/>
      <c r="K34" s="190" t="s">
        <v>46</v>
      </c>
      <c r="L34" s="107" t="s">
        <v>47</v>
      </c>
      <c r="M34" s="109" t="s">
        <v>48</v>
      </c>
      <c r="N34" s="106" t="s">
        <v>49</v>
      </c>
      <c r="O34" s="107" t="s">
        <v>50</v>
      </c>
      <c r="P34" s="107" t="s">
        <v>47</v>
      </c>
      <c r="Q34" s="107" t="s">
        <v>51</v>
      </c>
      <c r="R34" s="106"/>
      <c r="S34" s="196" t="s">
        <v>52</v>
      </c>
      <c r="T34" s="95"/>
    </row>
    <row r="35" spans="1:29" ht="18.649999999999999" customHeight="1">
      <c r="A35" s="70"/>
      <c r="B35" s="181"/>
      <c r="E35" s="194"/>
      <c r="F35" s="195" t="s">
        <v>42</v>
      </c>
      <c r="G35" s="106"/>
      <c r="H35" s="106"/>
      <c r="I35" s="202" t="s">
        <v>43</v>
      </c>
      <c r="J35" s="176"/>
      <c r="K35" s="190" t="s">
        <v>53</v>
      </c>
      <c r="L35" s="107" t="s">
        <v>47</v>
      </c>
      <c r="M35" s="109" t="s">
        <v>54</v>
      </c>
      <c r="N35" s="106" t="s">
        <v>49</v>
      </c>
      <c r="O35" s="107" t="s">
        <v>55</v>
      </c>
      <c r="P35" s="107" t="s">
        <v>47</v>
      </c>
      <c r="Q35" s="107"/>
      <c r="R35" s="106"/>
      <c r="S35" s="196" t="s">
        <v>52</v>
      </c>
      <c r="T35" s="95"/>
    </row>
    <row r="36" spans="1:29" ht="18.649999999999999" customHeight="1">
      <c r="A36" s="159"/>
      <c r="B36" s="181"/>
      <c r="E36" s="194"/>
      <c r="F36" s="195" t="s">
        <v>42</v>
      </c>
      <c r="G36" s="106"/>
      <c r="H36" s="106"/>
      <c r="I36" s="184" t="s">
        <v>43</v>
      </c>
      <c r="J36" s="176"/>
      <c r="K36" s="197" t="s">
        <v>56</v>
      </c>
      <c r="L36" s="198" t="s">
        <v>47</v>
      </c>
      <c r="M36" s="199" t="s">
        <v>57</v>
      </c>
      <c r="N36" s="200" t="s">
        <v>49</v>
      </c>
      <c r="O36" s="198"/>
      <c r="P36" s="198"/>
      <c r="Q36" s="198"/>
      <c r="R36" s="200"/>
      <c r="S36" s="201"/>
      <c r="T36" s="110"/>
    </row>
    <row r="37" spans="1:29" ht="18.649999999999999" customHeight="1">
      <c r="A37" s="159"/>
      <c r="B37" s="181"/>
      <c r="E37" s="194"/>
      <c r="F37" s="195" t="s">
        <v>42</v>
      </c>
      <c r="G37" s="106"/>
      <c r="H37" s="106"/>
      <c r="I37" s="202" t="s">
        <v>43</v>
      </c>
      <c r="J37" s="176"/>
      <c r="K37" s="203" t="s">
        <v>58</v>
      </c>
      <c r="M37" s="204"/>
      <c r="N37" s="205"/>
      <c r="O37" s="205"/>
      <c r="P37" s="205"/>
      <c r="Q37" s="205"/>
      <c r="R37" s="205"/>
      <c r="S37" s="206"/>
      <c r="T37" s="108" t="s">
        <v>30</v>
      </c>
    </row>
    <row r="38" spans="1:29" ht="18.649999999999999" customHeight="1">
      <c r="A38" s="159"/>
      <c r="B38" s="181"/>
      <c r="E38" s="194"/>
      <c r="F38" s="195" t="s">
        <v>42</v>
      </c>
      <c r="G38" s="106"/>
      <c r="H38" s="106"/>
      <c r="I38" s="202" t="s">
        <v>43</v>
      </c>
      <c r="J38" s="176"/>
      <c r="K38" s="207"/>
      <c r="L38" s="208"/>
      <c r="M38" s="209"/>
      <c r="N38" s="107" t="s">
        <v>59</v>
      </c>
      <c r="O38" s="107"/>
      <c r="P38" s="107"/>
      <c r="R38" s="106" t="s">
        <v>60</v>
      </c>
      <c r="S38" s="210"/>
      <c r="T38" s="95"/>
    </row>
    <row r="39" spans="1:29" ht="18.649999999999999" customHeight="1">
      <c r="A39" s="159"/>
      <c r="B39" s="215"/>
      <c r="C39" s="216"/>
      <c r="D39" s="216"/>
      <c r="E39" s="217"/>
      <c r="F39" s="218" t="s">
        <v>42</v>
      </c>
      <c r="G39" s="219"/>
      <c r="H39" s="219"/>
      <c r="I39" s="220" t="s">
        <v>43</v>
      </c>
      <c r="J39" s="178"/>
      <c r="K39" s="211" t="s">
        <v>61</v>
      </c>
      <c r="L39" s="212"/>
      <c r="M39" s="213"/>
      <c r="N39" s="200"/>
      <c r="O39" s="200"/>
      <c r="P39" s="200"/>
      <c r="Q39" s="200"/>
      <c r="R39" s="200"/>
      <c r="S39" s="201"/>
      <c r="T39" s="110"/>
    </row>
    <row r="40" spans="1:29" ht="18.649999999999999" customHeight="1">
      <c r="A40" s="159"/>
      <c r="B40" s="222" t="s">
        <v>63</v>
      </c>
      <c r="C40" s="223"/>
      <c r="D40" s="223"/>
      <c r="E40" s="223"/>
      <c r="F40" s="224"/>
      <c r="G40" s="198"/>
      <c r="H40" s="198"/>
      <c r="I40" s="225"/>
      <c r="J40" s="226" t="s">
        <v>30</v>
      </c>
      <c r="K40" s="214" t="s">
        <v>62</v>
      </c>
      <c r="L40" s="111"/>
      <c r="M40" s="106"/>
      <c r="N40" s="106"/>
      <c r="O40" s="106"/>
      <c r="P40" s="106"/>
      <c r="Q40" s="106"/>
      <c r="R40" s="106"/>
      <c r="S40" s="210"/>
      <c r="T40" s="108" t="s">
        <v>30</v>
      </c>
    </row>
    <row r="41" spans="1:29" ht="18.649999999999999" customHeight="1">
      <c r="A41" s="159"/>
      <c r="B41" s="227" t="s">
        <v>65</v>
      </c>
      <c r="C41" s="109" t="s">
        <v>66</v>
      </c>
      <c r="D41" s="109"/>
      <c r="E41" s="228"/>
      <c r="F41" s="228"/>
      <c r="G41" s="194"/>
      <c r="H41" s="194"/>
      <c r="I41" s="229"/>
      <c r="J41" s="230" t="s">
        <v>30</v>
      </c>
      <c r="K41" s="207"/>
      <c r="L41" s="208"/>
      <c r="M41" s="209"/>
      <c r="N41" s="109" t="s">
        <v>144</v>
      </c>
      <c r="O41" s="109"/>
      <c r="P41" s="109"/>
      <c r="R41" s="106" t="s">
        <v>60</v>
      </c>
      <c r="S41" s="221"/>
      <c r="T41" s="95"/>
    </row>
    <row r="42" spans="1:29" ht="18.649999999999999" customHeight="1" thickBot="1">
      <c r="A42" s="70"/>
      <c r="B42" s="231"/>
      <c r="C42" s="109"/>
      <c r="D42" s="109"/>
      <c r="F42" s="228" t="s">
        <v>67</v>
      </c>
      <c r="G42" s="106"/>
      <c r="H42" s="106"/>
      <c r="I42" s="229" t="s">
        <v>68</v>
      </c>
      <c r="J42" s="194"/>
      <c r="K42" s="298"/>
      <c r="L42" s="299"/>
      <c r="M42" s="300"/>
      <c r="N42" s="301" t="s">
        <v>64</v>
      </c>
      <c r="O42" s="301"/>
      <c r="P42" s="301"/>
      <c r="Q42" s="302"/>
      <c r="R42" s="303" t="s">
        <v>60</v>
      </c>
      <c r="S42" s="304"/>
      <c r="T42" s="305"/>
    </row>
    <row r="43" spans="1:29" ht="18.649999999999999" customHeight="1" thickTop="1" thickBot="1">
      <c r="A43" s="70"/>
      <c r="B43" s="231"/>
      <c r="C43" s="109" t="s">
        <v>69</v>
      </c>
      <c r="D43" s="109"/>
      <c r="E43" s="228"/>
      <c r="F43" s="228"/>
      <c r="G43" s="228"/>
      <c r="H43" s="228"/>
      <c r="I43" s="183"/>
      <c r="J43" s="232"/>
      <c r="U43" s="107"/>
      <c r="V43" s="106"/>
      <c r="W43" s="106"/>
      <c r="X43" s="106"/>
      <c r="Y43" s="112"/>
      <c r="Z43" s="113"/>
      <c r="AA43" s="113"/>
      <c r="AB43" s="113"/>
      <c r="AC43" s="114"/>
    </row>
    <row r="44" spans="1:29" ht="18.649999999999999" customHeight="1" thickTop="1">
      <c r="A44" s="70"/>
      <c r="B44" s="233"/>
      <c r="C44" s="234"/>
      <c r="D44" s="199"/>
      <c r="E44" s="235"/>
      <c r="F44" s="235"/>
      <c r="G44" s="235"/>
      <c r="H44" s="235"/>
      <c r="I44" s="236"/>
      <c r="J44" s="235"/>
      <c r="K44" s="237" t="s">
        <v>70</v>
      </c>
      <c r="L44" s="238"/>
      <c r="M44" s="238"/>
      <c r="N44" s="238"/>
      <c r="O44" s="238"/>
      <c r="P44" s="238"/>
      <c r="Q44" s="238"/>
      <c r="R44" s="238"/>
      <c r="S44" s="239"/>
      <c r="T44" s="115" t="s">
        <v>30</v>
      </c>
    </row>
    <row r="45" spans="1:29" ht="18.649999999999999" customHeight="1">
      <c r="A45" s="70"/>
      <c r="B45" s="431" t="s">
        <v>71</v>
      </c>
      <c r="C45" s="240" t="s">
        <v>72</v>
      </c>
      <c r="D45" s="240"/>
      <c r="E45" s="241"/>
      <c r="F45" s="241"/>
      <c r="G45" s="241"/>
      <c r="H45" s="241"/>
      <c r="I45" s="242"/>
      <c r="J45" s="180" t="s">
        <v>30</v>
      </c>
      <c r="K45" s="243" t="s">
        <v>73</v>
      </c>
      <c r="L45" s="244"/>
      <c r="M45" s="244"/>
      <c r="N45" s="244" t="s">
        <v>74</v>
      </c>
      <c r="O45" s="244"/>
      <c r="P45" s="244"/>
      <c r="Q45" s="244"/>
      <c r="R45" s="244"/>
      <c r="S45" s="245"/>
      <c r="T45" s="116"/>
    </row>
    <row r="46" spans="1:29" ht="18.649999999999999" customHeight="1">
      <c r="A46" s="70"/>
      <c r="B46" s="432"/>
      <c r="C46" s="111"/>
      <c r="D46" s="111"/>
      <c r="E46" s="112"/>
      <c r="F46" s="112"/>
      <c r="G46" s="112"/>
      <c r="H46" s="112"/>
      <c r="I46" s="247"/>
      <c r="J46" s="112"/>
      <c r="K46" s="243" t="s">
        <v>75</v>
      </c>
      <c r="L46" s="244"/>
      <c r="M46" s="244"/>
      <c r="N46" s="244" t="s">
        <v>76</v>
      </c>
      <c r="O46" s="244"/>
      <c r="P46" s="244"/>
      <c r="Q46" s="244"/>
      <c r="R46" s="244"/>
      <c r="S46" s="245"/>
      <c r="T46" s="116"/>
    </row>
    <row r="47" spans="1:29" ht="18.649999999999999" customHeight="1">
      <c r="A47" s="70"/>
      <c r="B47" s="246"/>
      <c r="C47" s="112"/>
      <c r="D47" s="112"/>
      <c r="E47" s="112"/>
      <c r="F47" s="112"/>
      <c r="G47" s="112"/>
      <c r="H47" s="112"/>
      <c r="I47" s="247"/>
      <c r="J47" s="112"/>
      <c r="K47" s="243" t="s">
        <v>77</v>
      </c>
      <c r="L47" s="248"/>
      <c r="M47" s="244"/>
      <c r="N47" s="244" t="s">
        <v>76</v>
      </c>
      <c r="O47" s="244"/>
      <c r="P47" s="244"/>
      <c r="Q47" s="244"/>
      <c r="R47" s="244"/>
      <c r="S47" s="245"/>
      <c r="T47" s="116"/>
    </row>
    <row r="48" spans="1:29" ht="18.649999999999999" customHeight="1">
      <c r="B48" s="246"/>
      <c r="C48" s="112"/>
      <c r="D48" s="112"/>
      <c r="E48" s="112"/>
      <c r="F48" s="112"/>
      <c r="G48" s="112"/>
      <c r="H48" s="112"/>
      <c r="I48" s="247"/>
      <c r="J48" s="112"/>
      <c r="K48" s="249" t="s">
        <v>78</v>
      </c>
      <c r="L48" s="250"/>
      <c r="M48" s="250"/>
      <c r="N48" s="244" t="s">
        <v>76</v>
      </c>
      <c r="O48" s="250"/>
      <c r="P48" s="250"/>
      <c r="Q48" s="250"/>
      <c r="R48" s="250"/>
      <c r="S48" s="251"/>
      <c r="T48" s="116"/>
    </row>
    <row r="49" spans="1:20" ht="18.649999999999999" customHeight="1" thickBot="1">
      <c r="B49" s="252"/>
      <c r="C49" s="253"/>
      <c r="D49" s="254" t="s">
        <v>79</v>
      </c>
      <c r="E49" s="255"/>
      <c r="F49" s="255"/>
      <c r="G49" s="255"/>
      <c r="H49" s="255"/>
      <c r="I49" s="256" t="s">
        <v>68</v>
      </c>
      <c r="J49" s="257"/>
      <c r="K49" s="317" t="s">
        <v>147</v>
      </c>
      <c r="L49" s="318"/>
      <c r="M49" s="318"/>
      <c r="N49" s="258" t="s">
        <v>76</v>
      </c>
      <c r="O49" s="319" t="s">
        <v>145</v>
      </c>
      <c r="P49" s="319"/>
      <c r="Q49" s="319"/>
      <c r="R49" s="258"/>
      <c r="S49" s="259" t="s">
        <v>146</v>
      </c>
      <c r="T49" s="118"/>
    </row>
    <row r="50" spans="1:20" ht="9" customHeight="1" thickBot="1">
      <c r="K50" s="119"/>
      <c r="L50" s="117"/>
      <c r="M50" s="117"/>
      <c r="N50" s="117"/>
      <c r="O50" s="117"/>
      <c r="P50" s="117"/>
      <c r="Q50" s="117"/>
      <c r="R50" s="117"/>
      <c r="S50" s="117"/>
    </row>
    <row r="51" spans="1:20" ht="20.149999999999999" customHeight="1" thickTop="1">
      <c r="B51" s="420" t="s">
        <v>80</v>
      </c>
      <c r="C51" s="443"/>
      <c r="D51" s="443"/>
      <c r="E51" s="443"/>
      <c r="F51" s="443"/>
      <c r="G51" s="443"/>
      <c r="H51" s="443"/>
      <c r="I51" s="444"/>
      <c r="J51" s="120" t="s">
        <v>30</v>
      </c>
      <c r="K51" s="420" t="s">
        <v>81</v>
      </c>
      <c r="L51" s="421"/>
      <c r="M51" s="421"/>
      <c r="N51" s="421"/>
      <c r="O51" s="421"/>
      <c r="P51" s="421"/>
      <c r="Q51" s="421"/>
      <c r="R51" s="421"/>
      <c r="S51" s="422"/>
      <c r="T51" s="121" t="s">
        <v>30</v>
      </c>
    </row>
    <row r="52" spans="1:20" ht="20.149999999999999" customHeight="1">
      <c r="B52" s="445"/>
      <c r="C52" s="446"/>
      <c r="D52" s="446"/>
      <c r="E52" s="446"/>
      <c r="F52" s="446"/>
      <c r="G52" s="446"/>
      <c r="H52" s="446"/>
      <c r="I52" s="447"/>
      <c r="J52" s="122"/>
      <c r="K52" s="423"/>
      <c r="L52" s="388"/>
      <c r="M52" s="388"/>
      <c r="N52" s="388"/>
      <c r="O52" s="388"/>
      <c r="P52" s="388"/>
      <c r="Q52" s="388"/>
      <c r="R52" s="388"/>
      <c r="S52" s="424"/>
      <c r="T52" s="122"/>
    </row>
    <row r="53" spans="1:20" ht="20.149999999999999" customHeight="1">
      <c r="B53" s="445"/>
      <c r="C53" s="446"/>
      <c r="D53" s="446"/>
      <c r="E53" s="446"/>
      <c r="F53" s="446"/>
      <c r="G53" s="446"/>
      <c r="H53" s="446"/>
      <c r="I53" s="447"/>
      <c r="J53" s="122"/>
      <c r="K53" s="423"/>
      <c r="L53" s="388"/>
      <c r="M53" s="388"/>
      <c r="N53" s="388"/>
      <c r="O53" s="388"/>
      <c r="P53" s="388"/>
      <c r="Q53" s="388"/>
      <c r="R53" s="388"/>
      <c r="S53" s="424"/>
      <c r="T53" s="122"/>
    </row>
    <row r="54" spans="1:20" ht="15.65" customHeight="1" thickBot="1">
      <c r="B54" s="123"/>
      <c r="C54" s="117"/>
      <c r="D54" s="117"/>
      <c r="E54" s="117"/>
      <c r="F54" s="117"/>
      <c r="G54" s="117"/>
      <c r="H54" s="117"/>
      <c r="I54" s="124"/>
      <c r="J54" s="125"/>
      <c r="K54" s="126"/>
      <c r="L54" s="117"/>
      <c r="M54" s="117"/>
      <c r="N54" s="117"/>
      <c r="O54" s="117"/>
      <c r="P54" s="117"/>
      <c r="Q54" s="117"/>
      <c r="R54" s="117"/>
      <c r="S54" s="124"/>
      <c r="T54" s="127"/>
    </row>
    <row r="55" spans="1:20" ht="22.5" customHeight="1" thickTop="1" thickBot="1">
      <c r="B55" s="70" t="s">
        <v>82</v>
      </c>
      <c r="C55" s="106"/>
      <c r="D55" s="106"/>
      <c r="E55" s="106"/>
      <c r="F55" s="112"/>
      <c r="G55" s="106"/>
      <c r="H55" s="106"/>
      <c r="I55" s="106"/>
      <c r="J55" s="106"/>
      <c r="K55" s="106"/>
      <c r="L55" s="106"/>
      <c r="M55" s="106"/>
      <c r="N55" s="106"/>
      <c r="O55" s="106"/>
      <c r="P55" s="106"/>
      <c r="Q55" s="106"/>
      <c r="R55" s="106"/>
      <c r="S55" s="106"/>
      <c r="T55" s="128"/>
    </row>
    <row r="56" spans="1:20" ht="15" customHeight="1" thickTop="1">
      <c r="A56" s="70"/>
      <c r="B56" s="129"/>
      <c r="C56" s="130"/>
      <c r="D56" s="130"/>
      <c r="E56" s="130"/>
      <c r="F56" s="131"/>
      <c r="G56" s="132"/>
      <c r="H56" s="133"/>
      <c r="I56" s="134"/>
      <c r="J56" s="134"/>
      <c r="K56" s="134"/>
      <c r="L56" s="134"/>
      <c r="M56" s="133" t="s">
        <v>79</v>
      </c>
      <c r="N56" s="134"/>
      <c r="O56" s="135"/>
      <c r="P56" s="135"/>
      <c r="Q56" s="135"/>
      <c r="R56" s="135"/>
      <c r="S56" s="136" t="s">
        <v>83</v>
      </c>
      <c r="T56" s="83" t="s">
        <v>7</v>
      </c>
    </row>
    <row r="57" spans="1:20" ht="19.5" customHeight="1">
      <c r="B57" s="137" t="s">
        <v>14</v>
      </c>
      <c r="C57" s="425"/>
      <c r="D57" s="426"/>
      <c r="E57" s="426"/>
      <c r="F57" s="426"/>
      <c r="G57" s="426"/>
      <c r="H57" s="426"/>
      <c r="I57" s="426"/>
      <c r="J57" s="426"/>
      <c r="K57" s="426"/>
      <c r="L57" s="426"/>
      <c r="M57" s="426"/>
      <c r="N57" s="426"/>
      <c r="O57" s="426"/>
      <c r="P57" s="426"/>
      <c r="Q57" s="426"/>
      <c r="R57" s="426"/>
      <c r="S57" s="427"/>
      <c r="T57" s="85"/>
    </row>
    <row r="58" spans="1:20" ht="19.5" customHeight="1">
      <c r="B58" s="137" t="s">
        <v>84</v>
      </c>
      <c r="C58" s="425"/>
      <c r="D58" s="426"/>
      <c r="E58" s="426"/>
      <c r="F58" s="426"/>
      <c r="G58" s="426"/>
      <c r="H58" s="426"/>
      <c r="I58" s="426"/>
      <c r="J58" s="428"/>
      <c r="K58" s="429" t="s">
        <v>85</v>
      </c>
      <c r="L58" s="430"/>
      <c r="M58" s="338"/>
      <c r="N58" s="339"/>
      <c r="O58" s="339"/>
      <c r="P58" s="339"/>
      <c r="Q58" s="339"/>
      <c r="R58" s="339"/>
      <c r="S58" s="340"/>
      <c r="T58" s="85"/>
    </row>
    <row r="59" spans="1:20" ht="19.5" customHeight="1">
      <c r="B59" s="137" t="s">
        <v>17</v>
      </c>
      <c r="C59" s="441" t="s">
        <v>18</v>
      </c>
      <c r="D59" s="442"/>
      <c r="E59" s="426"/>
      <c r="F59" s="426"/>
      <c r="G59" s="426"/>
      <c r="H59" s="426"/>
      <c r="I59" s="426"/>
      <c r="J59" s="426"/>
      <c r="K59" s="426"/>
      <c r="L59" s="426"/>
      <c r="M59" s="426"/>
      <c r="N59" s="426"/>
      <c r="O59" s="426"/>
      <c r="P59" s="426"/>
      <c r="Q59" s="426"/>
      <c r="R59" s="426"/>
      <c r="S59" s="427"/>
      <c r="T59" s="85"/>
    </row>
    <row r="60" spans="1:20" ht="19.5" customHeight="1" thickBot="1">
      <c r="B60" s="138" t="s">
        <v>19</v>
      </c>
      <c r="C60" s="433"/>
      <c r="D60" s="434"/>
      <c r="E60" s="434"/>
      <c r="F60" s="434"/>
      <c r="G60" s="434"/>
      <c r="H60" s="435"/>
      <c r="I60" s="436" t="s">
        <v>20</v>
      </c>
      <c r="J60" s="437"/>
      <c r="K60" s="438"/>
      <c r="L60" s="439"/>
      <c r="M60" s="439"/>
      <c r="N60" s="439"/>
      <c r="O60" s="439"/>
      <c r="P60" s="439"/>
      <c r="Q60" s="439"/>
      <c r="R60" s="439"/>
      <c r="S60" s="440"/>
      <c r="T60" s="89"/>
    </row>
    <row r="61" spans="1:20" s="139" customFormat="1" ht="22.5" customHeight="1" thickTop="1" thickBot="1">
      <c r="B61" s="70" t="s">
        <v>86</v>
      </c>
      <c r="C61" s="140"/>
      <c r="D61" s="140"/>
      <c r="E61" s="140"/>
      <c r="F61" s="140"/>
      <c r="G61" s="140"/>
      <c r="H61" s="140"/>
      <c r="J61" s="112"/>
      <c r="K61" s="109"/>
      <c r="L61" s="109"/>
      <c r="M61" s="109"/>
      <c r="N61" s="109"/>
      <c r="O61" s="109"/>
      <c r="P61" s="109"/>
      <c r="Q61" s="109"/>
      <c r="R61" s="109"/>
      <c r="S61" s="109"/>
      <c r="T61" s="141"/>
    </row>
    <row r="62" spans="1:20" ht="15" customHeight="1" thickTop="1">
      <c r="A62" s="70"/>
      <c r="B62" s="129"/>
      <c r="C62" s="130"/>
      <c r="D62" s="130"/>
      <c r="E62" s="130"/>
      <c r="F62" s="131"/>
      <c r="G62" s="133"/>
      <c r="H62" s="134"/>
      <c r="I62" s="134"/>
      <c r="J62" s="134"/>
      <c r="K62" s="133" t="s">
        <v>79</v>
      </c>
      <c r="L62" s="134"/>
      <c r="M62" s="134"/>
      <c r="N62" s="134"/>
      <c r="O62" s="135"/>
      <c r="P62" s="135"/>
      <c r="Q62" s="135"/>
      <c r="R62" s="135"/>
      <c r="S62" s="136" t="s">
        <v>83</v>
      </c>
      <c r="T62" s="83" t="s">
        <v>7</v>
      </c>
    </row>
    <row r="63" spans="1:20" ht="19.5" customHeight="1">
      <c r="B63" s="137" t="s">
        <v>14</v>
      </c>
      <c r="C63" s="425"/>
      <c r="D63" s="426"/>
      <c r="E63" s="426"/>
      <c r="F63" s="426"/>
      <c r="G63" s="426"/>
      <c r="H63" s="426"/>
      <c r="I63" s="426"/>
      <c r="J63" s="426"/>
      <c r="K63" s="426"/>
      <c r="L63" s="426"/>
      <c r="M63" s="426"/>
      <c r="N63" s="426"/>
      <c r="O63" s="426"/>
      <c r="P63" s="426"/>
      <c r="Q63" s="426"/>
      <c r="R63" s="426"/>
      <c r="S63" s="427"/>
      <c r="T63" s="85"/>
    </row>
    <row r="64" spans="1:20" ht="19.5" customHeight="1">
      <c r="B64" s="137" t="s">
        <v>84</v>
      </c>
      <c r="C64" s="425"/>
      <c r="D64" s="426"/>
      <c r="E64" s="426"/>
      <c r="F64" s="426"/>
      <c r="G64" s="426"/>
      <c r="H64" s="426"/>
      <c r="I64" s="426"/>
      <c r="J64" s="428"/>
      <c r="K64" s="429" t="s">
        <v>85</v>
      </c>
      <c r="L64" s="430"/>
      <c r="M64" s="338"/>
      <c r="N64" s="339"/>
      <c r="O64" s="339"/>
      <c r="P64" s="339"/>
      <c r="Q64" s="339"/>
      <c r="R64" s="339"/>
      <c r="S64" s="340"/>
      <c r="T64" s="85"/>
    </row>
    <row r="65" spans="1:20" ht="19.5" customHeight="1">
      <c r="B65" s="137" t="s">
        <v>17</v>
      </c>
      <c r="C65" s="441" t="s">
        <v>18</v>
      </c>
      <c r="D65" s="442"/>
      <c r="E65" s="426"/>
      <c r="F65" s="426"/>
      <c r="G65" s="426"/>
      <c r="H65" s="426"/>
      <c r="I65" s="426"/>
      <c r="J65" s="426"/>
      <c r="K65" s="426"/>
      <c r="L65" s="426"/>
      <c r="M65" s="426"/>
      <c r="N65" s="426"/>
      <c r="O65" s="426"/>
      <c r="P65" s="426"/>
      <c r="Q65" s="426"/>
      <c r="R65" s="426"/>
      <c r="S65" s="427"/>
      <c r="T65" s="85"/>
    </row>
    <row r="66" spans="1:20" ht="19.5" customHeight="1" thickBot="1">
      <c r="B66" s="138" t="s">
        <v>19</v>
      </c>
      <c r="C66" s="433"/>
      <c r="D66" s="434"/>
      <c r="E66" s="434"/>
      <c r="F66" s="434"/>
      <c r="G66" s="434"/>
      <c r="H66" s="435"/>
      <c r="I66" s="436" t="s">
        <v>20</v>
      </c>
      <c r="J66" s="437"/>
      <c r="K66" s="438"/>
      <c r="L66" s="439"/>
      <c r="M66" s="439"/>
      <c r="N66" s="439"/>
      <c r="O66" s="439"/>
      <c r="P66" s="439"/>
      <c r="Q66" s="439"/>
      <c r="R66" s="439"/>
      <c r="S66" s="440"/>
      <c r="T66" s="89"/>
    </row>
    <row r="67" spans="1:20" ht="13.5" customHeight="1" thickTop="1">
      <c r="B67" s="139" t="s">
        <v>87</v>
      </c>
    </row>
    <row r="68" spans="1:20" ht="13.5" customHeight="1">
      <c r="A68" s="142"/>
      <c r="B68" s="111" t="s">
        <v>88</v>
      </c>
      <c r="C68" s="111"/>
      <c r="D68" s="111"/>
      <c r="E68" s="111"/>
      <c r="F68" s="111"/>
      <c r="G68" s="111"/>
      <c r="H68" s="111"/>
      <c r="I68" s="111"/>
      <c r="J68" s="111"/>
      <c r="K68" s="111"/>
      <c r="L68" s="111"/>
      <c r="M68" s="111"/>
      <c r="N68" s="111"/>
      <c r="O68" s="111"/>
      <c r="P68" s="111"/>
      <c r="Q68" s="111"/>
      <c r="R68" s="111"/>
      <c r="S68" s="111"/>
      <c r="T68" s="143"/>
    </row>
    <row r="69" spans="1:20" ht="13.5" customHeight="1">
      <c r="A69" s="142"/>
      <c r="B69" s="111" t="s">
        <v>167</v>
      </c>
      <c r="C69" s="111"/>
      <c r="D69" s="111"/>
      <c r="E69" s="111"/>
      <c r="F69" s="111"/>
      <c r="G69" s="111"/>
      <c r="H69" s="111"/>
      <c r="I69" s="111"/>
      <c r="J69" s="111"/>
      <c r="K69" s="111"/>
      <c r="L69" s="111"/>
      <c r="M69" s="111"/>
      <c r="N69" s="111"/>
      <c r="O69" s="111"/>
      <c r="P69" s="111"/>
      <c r="Q69" s="111"/>
      <c r="R69" s="111"/>
      <c r="S69" s="111"/>
      <c r="T69" s="143"/>
    </row>
    <row r="70" spans="1:20" ht="20.149999999999999" customHeight="1"/>
  </sheetData>
  <mergeCells count="63">
    <mergeCell ref="B45:B46"/>
    <mergeCell ref="C66:H66"/>
    <mergeCell ref="I66:J66"/>
    <mergeCell ref="K66:S66"/>
    <mergeCell ref="C59:D59"/>
    <mergeCell ref="E59:S59"/>
    <mergeCell ref="C60:H60"/>
    <mergeCell ref="I60:J60"/>
    <mergeCell ref="K60:S60"/>
    <mergeCell ref="C63:S63"/>
    <mergeCell ref="C64:J64"/>
    <mergeCell ref="K64:L64"/>
    <mergeCell ref="M64:S64"/>
    <mergeCell ref="C65:D65"/>
    <mergeCell ref="E65:S65"/>
    <mergeCell ref="B51:I53"/>
    <mergeCell ref="K51:S53"/>
    <mergeCell ref="C57:S57"/>
    <mergeCell ref="C58:J58"/>
    <mergeCell ref="K58:L58"/>
    <mergeCell ref="M58:S58"/>
    <mergeCell ref="G32:H32"/>
    <mergeCell ref="K20:L25"/>
    <mergeCell ref="T20:T25"/>
    <mergeCell ref="U20:Z22"/>
    <mergeCell ref="C22:D22"/>
    <mergeCell ref="G22:H22"/>
    <mergeCell ref="G30:H30"/>
    <mergeCell ref="C23:I24"/>
    <mergeCell ref="M24:S25"/>
    <mergeCell ref="C25:I25"/>
    <mergeCell ref="G28:H28"/>
    <mergeCell ref="K27:P28"/>
    <mergeCell ref="K29:S30"/>
    <mergeCell ref="T27:T30"/>
    <mergeCell ref="H15:S15"/>
    <mergeCell ref="J22:J24"/>
    <mergeCell ref="N22:N23"/>
    <mergeCell ref="O22:O23"/>
    <mergeCell ref="P22:Q23"/>
    <mergeCell ref="S22:S23"/>
    <mergeCell ref="C16:J16"/>
    <mergeCell ref="K16:N16"/>
    <mergeCell ref="O16:S16"/>
    <mergeCell ref="B21:I21"/>
    <mergeCell ref="F20:I20"/>
    <mergeCell ref="B23:B24"/>
    <mergeCell ref="K49:M49"/>
    <mergeCell ref="O49:Q49"/>
    <mergeCell ref="S1:T1"/>
    <mergeCell ref="B5:S5"/>
    <mergeCell ref="T7:T8"/>
    <mergeCell ref="C11:S11"/>
    <mergeCell ref="T11:T15"/>
    <mergeCell ref="C12:I12"/>
    <mergeCell ref="J12:L12"/>
    <mergeCell ref="M12:S12"/>
    <mergeCell ref="C13:D13"/>
    <mergeCell ref="E13:S13"/>
    <mergeCell ref="C14:I14"/>
    <mergeCell ref="J14:L14"/>
    <mergeCell ref="M14:S14"/>
    <mergeCell ref="C15:F15"/>
  </mergeCells>
  <phoneticPr fontId="1"/>
  <printOptions horizontalCentered="1" verticalCentered="1"/>
  <pageMargins left="0.19685039370078741" right="0.19685039370078741" top="0" bottom="0" header="0.11811023622047245" footer="0"/>
  <pageSetup paperSize="9" scale="66" fitToWidth="0" orientation="portrait" r:id="rId1"/>
  <headerFooter alignWithMargins="0"/>
  <drawing r:id="rId2"/>
  <legacyDrawing r:id="rId3"/>
  <mc:AlternateContent xmlns:mc="http://schemas.openxmlformats.org/markup-compatibility/2006">
    <mc:Choice Requires="x14">
      <controls>
        <mc:AlternateContent xmlns:mc="http://schemas.openxmlformats.org/markup-compatibility/2006">
          <mc:Choice Requires="x14">
            <control shapeId="2049" r:id="rId4" name="Check Box 1">
              <controlPr defaultSize="0" autoFill="0" autoLine="0" autoPict="0">
                <anchor moveWithCells="1">
                  <from>
                    <xdr:col>2</xdr:col>
                    <xdr:colOff>488950</xdr:colOff>
                    <xdr:row>40</xdr:row>
                    <xdr:rowOff>38100</xdr:rowOff>
                  </from>
                  <to>
                    <xdr:col>5</xdr:col>
                    <xdr:colOff>19050</xdr:colOff>
                    <xdr:row>41</xdr:row>
                    <xdr:rowOff>31750</xdr:rowOff>
                  </to>
                </anchor>
              </controlPr>
            </control>
          </mc:Choice>
        </mc:AlternateContent>
        <mc:AlternateContent xmlns:mc="http://schemas.openxmlformats.org/markup-compatibility/2006">
          <mc:Choice Requires="x14">
            <control shapeId="2050" r:id="rId5" name="Check Box 2">
              <controlPr defaultSize="0" autoFill="0" autoLine="0" autoPict="0">
                <anchor moveWithCells="1">
                  <from>
                    <xdr:col>2</xdr:col>
                    <xdr:colOff>107950</xdr:colOff>
                    <xdr:row>47</xdr:row>
                    <xdr:rowOff>19050</xdr:rowOff>
                  </from>
                  <to>
                    <xdr:col>3</xdr:col>
                    <xdr:colOff>152400</xdr:colOff>
                    <xdr:row>47</xdr:row>
                    <xdr:rowOff>209550</xdr:rowOff>
                  </to>
                </anchor>
              </controlPr>
            </control>
          </mc:Choice>
        </mc:AlternateContent>
        <mc:AlternateContent xmlns:mc="http://schemas.openxmlformats.org/markup-compatibility/2006">
          <mc:Choice Requires="x14">
            <control shapeId="2051" r:id="rId6" name="Check Box 3">
              <controlPr defaultSize="0" autoFill="0" autoLine="0" autoPict="0">
                <anchor moveWithCells="1">
                  <from>
                    <xdr:col>4</xdr:col>
                    <xdr:colOff>19050</xdr:colOff>
                    <xdr:row>47</xdr:row>
                    <xdr:rowOff>19050</xdr:rowOff>
                  </from>
                  <to>
                    <xdr:col>6</xdr:col>
                    <xdr:colOff>38100</xdr:colOff>
                    <xdr:row>47</xdr:row>
                    <xdr:rowOff>209550</xdr:rowOff>
                  </to>
                </anchor>
              </controlPr>
            </control>
          </mc:Choice>
        </mc:AlternateContent>
        <mc:AlternateContent xmlns:mc="http://schemas.openxmlformats.org/markup-compatibility/2006">
          <mc:Choice Requires="x14">
            <control shapeId="2052" r:id="rId7" name="Check Box 4">
              <controlPr defaultSize="0" autoFill="0" autoLine="0" autoPict="0">
                <anchor moveWithCells="1">
                  <from>
                    <xdr:col>1</xdr:col>
                    <xdr:colOff>12700</xdr:colOff>
                    <xdr:row>55</xdr:row>
                    <xdr:rowOff>0</xdr:rowOff>
                  </from>
                  <to>
                    <xdr:col>1</xdr:col>
                    <xdr:colOff>622300</xdr:colOff>
                    <xdr:row>56</xdr:row>
                    <xdr:rowOff>19050</xdr:rowOff>
                  </to>
                </anchor>
              </controlPr>
            </control>
          </mc:Choice>
        </mc:AlternateContent>
        <mc:AlternateContent xmlns:mc="http://schemas.openxmlformats.org/markup-compatibility/2006">
          <mc:Choice Requires="x14">
            <control shapeId="2053" r:id="rId8" name="Check Box 5">
              <controlPr defaultSize="0" autoFill="0" autoLine="0" autoPict="0">
                <anchor moveWithCells="1">
                  <from>
                    <xdr:col>11</xdr:col>
                    <xdr:colOff>95250</xdr:colOff>
                    <xdr:row>55</xdr:row>
                    <xdr:rowOff>0</xdr:rowOff>
                  </from>
                  <to>
                    <xdr:col>12</xdr:col>
                    <xdr:colOff>603250</xdr:colOff>
                    <xdr:row>56</xdr:row>
                    <xdr:rowOff>19050</xdr:rowOff>
                  </to>
                </anchor>
              </controlPr>
            </control>
          </mc:Choice>
        </mc:AlternateContent>
        <mc:AlternateContent xmlns:mc="http://schemas.openxmlformats.org/markup-compatibility/2006">
          <mc:Choice Requires="x14">
            <control shapeId="2054" r:id="rId9" name="Check Box 6">
              <controlPr defaultSize="0" autoFill="0" autoLine="0" autoPict="0">
                <anchor moveWithCells="1">
                  <from>
                    <xdr:col>1</xdr:col>
                    <xdr:colOff>736600</xdr:colOff>
                    <xdr:row>55</xdr:row>
                    <xdr:rowOff>0</xdr:rowOff>
                  </from>
                  <to>
                    <xdr:col>2</xdr:col>
                    <xdr:colOff>584200</xdr:colOff>
                    <xdr:row>56</xdr:row>
                    <xdr:rowOff>19050</xdr:rowOff>
                  </to>
                </anchor>
              </controlPr>
            </control>
          </mc:Choice>
        </mc:AlternateContent>
        <mc:AlternateContent xmlns:mc="http://schemas.openxmlformats.org/markup-compatibility/2006">
          <mc:Choice Requires="x14">
            <control shapeId="2055" r:id="rId10" name="Check Box 7">
              <controlPr defaultSize="0" autoFill="0" autoLine="0" autoPict="0">
                <anchor moveWithCells="1">
                  <from>
                    <xdr:col>6</xdr:col>
                    <xdr:colOff>133350</xdr:colOff>
                    <xdr:row>46</xdr:row>
                    <xdr:rowOff>31750</xdr:rowOff>
                  </from>
                  <to>
                    <xdr:col>8</xdr:col>
                    <xdr:colOff>203200</xdr:colOff>
                    <xdr:row>46</xdr:row>
                    <xdr:rowOff>228600</xdr:rowOff>
                  </to>
                </anchor>
              </controlPr>
            </control>
          </mc:Choice>
        </mc:AlternateContent>
        <mc:AlternateContent xmlns:mc="http://schemas.openxmlformats.org/markup-compatibility/2006">
          <mc:Choice Requires="x14">
            <control shapeId="2056" r:id="rId11" name="Check Box 8">
              <controlPr defaultSize="0" autoFill="0" autoLine="0" autoPict="0">
                <anchor moveWithCells="1">
                  <from>
                    <xdr:col>2</xdr:col>
                    <xdr:colOff>488950</xdr:colOff>
                    <xdr:row>42</xdr:row>
                    <xdr:rowOff>31750</xdr:rowOff>
                  </from>
                  <to>
                    <xdr:col>7</xdr:col>
                    <xdr:colOff>260350</xdr:colOff>
                    <xdr:row>42</xdr:row>
                    <xdr:rowOff>228600</xdr:rowOff>
                  </to>
                </anchor>
              </controlPr>
            </control>
          </mc:Choice>
        </mc:AlternateContent>
        <mc:AlternateContent xmlns:mc="http://schemas.openxmlformats.org/markup-compatibility/2006">
          <mc:Choice Requires="x14">
            <control shapeId="2057" r:id="rId12" name="Check Box 9">
              <controlPr defaultSize="0" autoFill="0" autoLine="0" autoPict="0">
                <anchor moveWithCells="1">
                  <from>
                    <xdr:col>6</xdr:col>
                    <xdr:colOff>190500</xdr:colOff>
                    <xdr:row>55</xdr:row>
                    <xdr:rowOff>0</xdr:rowOff>
                  </from>
                  <to>
                    <xdr:col>9</xdr:col>
                    <xdr:colOff>146050</xdr:colOff>
                    <xdr:row>56</xdr:row>
                    <xdr:rowOff>19050</xdr:rowOff>
                  </to>
                </anchor>
              </controlPr>
            </control>
          </mc:Choice>
        </mc:AlternateContent>
        <mc:AlternateContent xmlns:mc="http://schemas.openxmlformats.org/markup-compatibility/2006">
          <mc:Choice Requires="x14">
            <control shapeId="2058" r:id="rId13" name="Check Box 10">
              <controlPr defaultSize="0" autoFill="0" autoLine="0" autoPict="0">
                <anchor moveWithCells="1">
                  <from>
                    <xdr:col>9</xdr:col>
                    <xdr:colOff>260350</xdr:colOff>
                    <xdr:row>55</xdr:row>
                    <xdr:rowOff>0</xdr:rowOff>
                  </from>
                  <to>
                    <xdr:col>10</xdr:col>
                    <xdr:colOff>565150</xdr:colOff>
                    <xdr:row>56</xdr:row>
                    <xdr:rowOff>19050</xdr:rowOff>
                  </to>
                </anchor>
              </controlPr>
            </control>
          </mc:Choice>
        </mc:AlternateContent>
        <mc:AlternateContent xmlns:mc="http://schemas.openxmlformats.org/markup-compatibility/2006">
          <mc:Choice Requires="x14">
            <control shapeId="2059" r:id="rId14" name="Check Box 11">
              <controlPr defaultSize="0" autoFill="0" autoLine="0" autoPict="0">
                <anchor moveWithCells="1">
                  <from>
                    <xdr:col>2</xdr:col>
                    <xdr:colOff>419100</xdr:colOff>
                    <xdr:row>6</xdr:row>
                    <xdr:rowOff>19050</xdr:rowOff>
                  </from>
                  <to>
                    <xdr:col>2</xdr:col>
                    <xdr:colOff>666750</xdr:colOff>
                    <xdr:row>6</xdr:row>
                    <xdr:rowOff>228600</xdr:rowOff>
                  </to>
                </anchor>
              </controlPr>
            </control>
          </mc:Choice>
        </mc:AlternateContent>
        <mc:AlternateContent xmlns:mc="http://schemas.openxmlformats.org/markup-compatibility/2006">
          <mc:Choice Requires="x14">
            <control shapeId="2063" r:id="rId15" name="Check Box 15">
              <controlPr defaultSize="0" autoFill="0" autoLine="0" autoPict="0">
                <anchor moveWithCells="1">
                  <from>
                    <xdr:col>1</xdr:col>
                    <xdr:colOff>38100</xdr:colOff>
                    <xdr:row>29</xdr:row>
                    <xdr:rowOff>31750</xdr:rowOff>
                  </from>
                  <to>
                    <xdr:col>4</xdr:col>
                    <xdr:colOff>171450</xdr:colOff>
                    <xdr:row>31</xdr:row>
                    <xdr:rowOff>31750</xdr:rowOff>
                  </to>
                </anchor>
              </controlPr>
            </control>
          </mc:Choice>
        </mc:AlternateContent>
        <mc:AlternateContent xmlns:mc="http://schemas.openxmlformats.org/markup-compatibility/2006">
          <mc:Choice Requires="x14">
            <control shapeId="2064" r:id="rId16" name="Check Box 16">
              <controlPr defaultSize="0" autoFill="0" autoLine="0" autoPict="0">
                <anchor moveWithCells="1">
                  <from>
                    <xdr:col>1</xdr:col>
                    <xdr:colOff>38100</xdr:colOff>
                    <xdr:row>27</xdr:row>
                    <xdr:rowOff>31750</xdr:rowOff>
                  </from>
                  <to>
                    <xdr:col>1</xdr:col>
                    <xdr:colOff>755650</xdr:colOff>
                    <xdr:row>29</xdr:row>
                    <xdr:rowOff>31750</xdr:rowOff>
                  </to>
                </anchor>
              </controlPr>
            </control>
          </mc:Choice>
        </mc:AlternateContent>
        <mc:AlternateContent xmlns:mc="http://schemas.openxmlformats.org/markup-compatibility/2006">
          <mc:Choice Requires="x14">
            <control shapeId="2065" r:id="rId17" name="Check Box 17">
              <controlPr defaultSize="0" autoFill="0" autoLine="0" autoPict="0">
                <anchor moveWithCells="1">
                  <from>
                    <xdr:col>3</xdr:col>
                    <xdr:colOff>19050</xdr:colOff>
                    <xdr:row>44</xdr:row>
                    <xdr:rowOff>38100</xdr:rowOff>
                  </from>
                  <to>
                    <xdr:col>4</xdr:col>
                    <xdr:colOff>38100</xdr:colOff>
                    <xdr:row>44</xdr:row>
                    <xdr:rowOff>228600</xdr:rowOff>
                  </to>
                </anchor>
              </controlPr>
            </control>
          </mc:Choice>
        </mc:AlternateContent>
        <mc:AlternateContent xmlns:mc="http://schemas.openxmlformats.org/markup-compatibility/2006">
          <mc:Choice Requires="x14">
            <control shapeId="2066" r:id="rId18" name="Check Box 18">
              <controlPr defaultSize="0" autoFill="0" autoLine="0" autoPict="0">
                <anchor moveWithCells="1">
                  <from>
                    <xdr:col>2</xdr:col>
                    <xdr:colOff>488950</xdr:colOff>
                    <xdr:row>43</xdr:row>
                    <xdr:rowOff>19050</xdr:rowOff>
                  </from>
                  <to>
                    <xdr:col>7</xdr:col>
                    <xdr:colOff>260350</xdr:colOff>
                    <xdr:row>43</xdr:row>
                    <xdr:rowOff>209550</xdr:rowOff>
                  </to>
                </anchor>
              </controlPr>
            </control>
          </mc:Choice>
        </mc:AlternateContent>
        <mc:AlternateContent xmlns:mc="http://schemas.openxmlformats.org/markup-compatibility/2006">
          <mc:Choice Requires="x14">
            <control shapeId="2067" r:id="rId19" name="Check Box 19">
              <controlPr defaultSize="0" autoFill="0" autoLine="0" autoPict="0">
                <anchor moveWithCells="1">
                  <from>
                    <xdr:col>4</xdr:col>
                    <xdr:colOff>127000</xdr:colOff>
                    <xdr:row>44</xdr:row>
                    <xdr:rowOff>38100</xdr:rowOff>
                  </from>
                  <to>
                    <xdr:col>5</xdr:col>
                    <xdr:colOff>609600</xdr:colOff>
                    <xdr:row>44</xdr:row>
                    <xdr:rowOff>228600</xdr:rowOff>
                  </to>
                </anchor>
              </controlPr>
            </control>
          </mc:Choice>
        </mc:AlternateContent>
        <mc:AlternateContent xmlns:mc="http://schemas.openxmlformats.org/markup-compatibility/2006">
          <mc:Choice Requires="x14">
            <control shapeId="2068" r:id="rId20" name="Check Box 20">
              <controlPr defaultSize="0" autoFill="0" autoLine="0" autoPict="0">
                <anchor moveWithCells="1">
                  <from>
                    <xdr:col>5</xdr:col>
                    <xdr:colOff>666750</xdr:colOff>
                    <xdr:row>44</xdr:row>
                    <xdr:rowOff>31750</xdr:rowOff>
                  </from>
                  <to>
                    <xdr:col>7</xdr:col>
                    <xdr:colOff>171450</xdr:colOff>
                    <xdr:row>44</xdr:row>
                    <xdr:rowOff>228600</xdr:rowOff>
                  </to>
                </anchor>
              </controlPr>
            </control>
          </mc:Choice>
        </mc:AlternateContent>
        <mc:AlternateContent xmlns:mc="http://schemas.openxmlformats.org/markup-compatibility/2006">
          <mc:Choice Requires="x14">
            <control shapeId="2069" r:id="rId21" name="Check Box 21">
              <controlPr defaultSize="0" autoFill="0" autoLine="0" autoPict="0">
                <anchor moveWithCells="1">
                  <from>
                    <xdr:col>7</xdr:col>
                    <xdr:colOff>247650</xdr:colOff>
                    <xdr:row>44</xdr:row>
                    <xdr:rowOff>31750</xdr:rowOff>
                  </from>
                  <to>
                    <xdr:col>8</xdr:col>
                    <xdr:colOff>209550</xdr:colOff>
                    <xdr:row>44</xdr:row>
                    <xdr:rowOff>228600</xdr:rowOff>
                  </to>
                </anchor>
              </controlPr>
            </control>
          </mc:Choice>
        </mc:AlternateContent>
        <mc:AlternateContent xmlns:mc="http://schemas.openxmlformats.org/markup-compatibility/2006">
          <mc:Choice Requires="x14">
            <control shapeId="2070" r:id="rId22" name="Check Box 22">
              <controlPr defaultSize="0" autoFill="0" autoLine="0" autoPict="0">
                <anchor moveWithCells="1">
                  <from>
                    <xdr:col>3</xdr:col>
                    <xdr:colOff>19050</xdr:colOff>
                    <xdr:row>45</xdr:row>
                    <xdr:rowOff>31750</xdr:rowOff>
                  </from>
                  <to>
                    <xdr:col>4</xdr:col>
                    <xdr:colOff>57150</xdr:colOff>
                    <xdr:row>45</xdr:row>
                    <xdr:rowOff>228600</xdr:rowOff>
                  </to>
                </anchor>
              </controlPr>
            </control>
          </mc:Choice>
        </mc:AlternateContent>
        <mc:AlternateContent xmlns:mc="http://schemas.openxmlformats.org/markup-compatibility/2006">
          <mc:Choice Requires="x14">
            <control shapeId="2071" r:id="rId23" name="Check Box 23">
              <controlPr defaultSize="0" autoFill="0" autoLine="0" autoPict="0">
                <anchor moveWithCells="1">
                  <from>
                    <xdr:col>5</xdr:col>
                    <xdr:colOff>69850</xdr:colOff>
                    <xdr:row>45</xdr:row>
                    <xdr:rowOff>31750</xdr:rowOff>
                  </from>
                  <to>
                    <xdr:col>5</xdr:col>
                    <xdr:colOff>571500</xdr:colOff>
                    <xdr:row>45</xdr:row>
                    <xdr:rowOff>228600</xdr:rowOff>
                  </to>
                </anchor>
              </controlPr>
            </control>
          </mc:Choice>
        </mc:AlternateContent>
        <mc:AlternateContent xmlns:mc="http://schemas.openxmlformats.org/markup-compatibility/2006">
          <mc:Choice Requires="x14">
            <control shapeId="2072" r:id="rId24" name="Check Box 24">
              <controlPr defaultSize="0" autoFill="0" autoLine="0" autoPict="0">
                <anchor moveWithCells="1">
                  <from>
                    <xdr:col>6</xdr:col>
                    <xdr:colOff>57150</xdr:colOff>
                    <xdr:row>45</xdr:row>
                    <xdr:rowOff>31750</xdr:rowOff>
                  </from>
                  <to>
                    <xdr:col>7</xdr:col>
                    <xdr:colOff>584200</xdr:colOff>
                    <xdr:row>45</xdr:row>
                    <xdr:rowOff>228600</xdr:rowOff>
                  </to>
                </anchor>
              </controlPr>
            </control>
          </mc:Choice>
        </mc:AlternateContent>
        <mc:AlternateContent xmlns:mc="http://schemas.openxmlformats.org/markup-compatibility/2006">
          <mc:Choice Requires="x14">
            <control shapeId="2073" r:id="rId25" name="Check Box 25">
              <controlPr defaultSize="0" autoFill="0" autoLine="0" autoPict="0">
                <anchor moveWithCells="1">
                  <from>
                    <xdr:col>2</xdr:col>
                    <xdr:colOff>107950</xdr:colOff>
                    <xdr:row>46</xdr:row>
                    <xdr:rowOff>31750</xdr:rowOff>
                  </from>
                  <to>
                    <xdr:col>3</xdr:col>
                    <xdr:colOff>361950</xdr:colOff>
                    <xdr:row>46</xdr:row>
                    <xdr:rowOff>228600</xdr:rowOff>
                  </to>
                </anchor>
              </controlPr>
            </control>
          </mc:Choice>
        </mc:AlternateContent>
        <mc:AlternateContent xmlns:mc="http://schemas.openxmlformats.org/markup-compatibility/2006">
          <mc:Choice Requires="x14">
            <control shapeId="2074" r:id="rId26" name="Check Box 26">
              <controlPr defaultSize="0" autoFill="0" autoLine="0" autoPict="0">
                <anchor moveWithCells="1">
                  <from>
                    <xdr:col>4</xdr:col>
                    <xdr:colOff>19050</xdr:colOff>
                    <xdr:row>46</xdr:row>
                    <xdr:rowOff>31750</xdr:rowOff>
                  </from>
                  <to>
                    <xdr:col>5</xdr:col>
                    <xdr:colOff>685800</xdr:colOff>
                    <xdr:row>46</xdr:row>
                    <xdr:rowOff>228600</xdr:rowOff>
                  </to>
                </anchor>
              </controlPr>
            </control>
          </mc:Choice>
        </mc:AlternateContent>
        <mc:AlternateContent xmlns:mc="http://schemas.openxmlformats.org/markup-compatibility/2006">
          <mc:Choice Requires="x14">
            <control shapeId="2077" r:id="rId27" name="Check Box 29">
              <controlPr defaultSize="0" autoFill="0" autoLine="0" autoPict="0">
                <anchor moveWithCells="1">
                  <from>
                    <xdr:col>12</xdr:col>
                    <xdr:colOff>19050</xdr:colOff>
                    <xdr:row>19</xdr:row>
                    <xdr:rowOff>12700</xdr:rowOff>
                  </from>
                  <to>
                    <xdr:col>13</xdr:col>
                    <xdr:colOff>76200</xdr:colOff>
                    <xdr:row>20</xdr:row>
                    <xdr:rowOff>0</xdr:rowOff>
                  </to>
                </anchor>
              </controlPr>
            </control>
          </mc:Choice>
        </mc:AlternateContent>
        <mc:AlternateContent xmlns:mc="http://schemas.openxmlformats.org/markup-compatibility/2006">
          <mc:Choice Requires="x14">
            <control shapeId="2078" r:id="rId28" name="Check Box 30">
              <controlPr defaultSize="0" autoFill="0" autoLine="0" autoPict="0">
                <anchor moveWithCells="1">
                  <from>
                    <xdr:col>12</xdr:col>
                    <xdr:colOff>19050</xdr:colOff>
                    <xdr:row>21</xdr:row>
                    <xdr:rowOff>12700</xdr:rowOff>
                  </from>
                  <to>
                    <xdr:col>13</xdr:col>
                    <xdr:colOff>76200</xdr:colOff>
                    <xdr:row>21</xdr:row>
                    <xdr:rowOff>222250</xdr:rowOff>
                  </to>
                </anchor>
              </controlPr>
            </control>
          </mc:Choice>
        </mc:AlternateContent>
        <mc:AlternateContent xmlns:mc="http://schemas.openxmlformats.org/markup-compatibility/2006">
          <mc:Choice Requires="x14">
            <control shapeId="2080" r:id="rId29" name="Check Box 32">
              <controlPr defaultSize="0" autoFill="0" autoLine="0" autoPict="0">
                <anchor moveWithCells="1">
                  <from>
                    <xdr:col>2</xdr:col>
                    <xdr:colOff>488950</xdr:colOff>
                    <xdr:row>41</xdr:row>
                    <xdr:rowOff>31750</xdr:rowOff>
                  </from>
                  <to>
                    <xdr:col>3</xdr:col>
                    <xdr:colOff>488950</xdr:colOff>
                    <xdr:row>41</xdr:row>
                    <xdr:rowOff>228600</xdr:rowOff>
                  </to>
                </anchor>
              </controlPr>
            </control>
          </mc:Choice>
        </mc:AlternateContent>
        <mc:AlternateContent xmlns:mc="http://schemas.openxmlformats.org/markup-compatibility/2006">
          <mc:Choice Requires="x14">
            <control shapeId="2081" r:id="rId30" name="Check Box 33">
              <controlPr defaultSize="0" autoFill="0" autoLine="0" autoPict="0">
                <anchor moveWithCells="1">
                  <from>
                    <xdr:col>2</xdr:col>
                    <xdr:colOff>107950</xdr:colOff>
                    <xdr:row>48</xdr:row>
                    <xdr:rowOff>12700</xdr:rowOff>
                  </from>
                  <to>
                    <xdr:col>3</xdr:col>
                    <xdr:colOff>374650</xdr:colOff>
                    <xdr:row>48</xdr:row>
                    <xdr:rowOff>209550</xdr:rowOff>
                  </to>
                </anchor>
              </controlPr>
            </control>
          </mc:Choice>
        </mc:AlternateContent>
        <mc:AlternateContent xmlns:mc="http://schemas.openxmlformats.org/markup-compatibility/2006">
          <mc:Choice Requires="x14">
            <control shapeId="2082" r:id="rId31" name="Check Box 34">
              <controlPr defaultSize="0" autoFill="0" autoLine="0" autoPict="0">
                <anchor moveWithCells="1">
                  <from>
                    <xdr:col>1</xdr:col>
                    <xdr:colOff>38100</xdr:colOff>
                    <xdr:row>25</xdr:row>
                    <xdr:rowOff>0</xdr:rowOff>
                  </from>
                  <to>
                    <xdr:col>2</xdr:col>
                    <xdr:colOff>279400</xdr:colOff>
                    <xdr:row>27</xdr:row>
                    <xdr:rowOff>31750</xdr:rowOff>
                  </to>
                </anchor>
              </controlPr>
            </control>
          </mc:Choice>
        </mc:AlternateContent>
        <mc:AlternateContent xmlns:mc="http://schemas.openxmlformats.org/markup-compatibility/2006">
          <mc:Choice Requires="x14">
            <control shapeId="2083" r:id="rId32" name="Check Box 35">
              <controlPr defaultSize="0" autoFill="0" autoLine="0" autoPict="0">
                <anchor moveWithCells="1">
                  <from>
                    <xdr:col>2</xdr:col>
                    <xdr:colOff>393700</xdr:colOff>
                    <xdr:row>61</xdr:row>
                    <xdr:rowOff>0</xdr:rowOff>
                  </from>
                  <to>
                    <xdr:col>3</xdr:col>
                    <xdr:colOff>298450</xdr:colOff>
                    <xdr:row>62</xdr:row>
                    <xdr:rowOff>19050</xdr:rowOff>
                  </to>
                </anchor>
              </controlPr>
            </control>
          </mc:Choice>
        </mc:AlternateContent>
        <mc:AlternateContent xmlns:mc="http://schemas.openxmlformats.org/markup-compatibility/2006">
          <mc:Choice Requires="x14">
            <control shapeId="2084" r:id="rId33" name="Check Box 36">
              <controlPr defaultSize="0" autoFill="0" autoLine="0" autoPict="0">
                <anchor moveWithCells="1">
                  <from>
                    <xdr:col>9</xdr:col>
                    <xdr:colOff>374650</xdr:colOff>
                    <xdr:row>61</xdr:row>
                    <xdr:rowOff>0</xdr:rowOff>
                  </from>
                  <to>
                    <xdr:col>10</xdr:col>
                    <xdr:colOff>495300</xdr:colOff>
                    <xdr:row>62</xdr:row>
                    <xdr:rowOff>19050</xdr:rowOff>
                  </to>
                </anchor>
              </controlPr>
            </control>
          </mc:Choice>
        </mc:AlternateContent>
        <mc:AlternateContent xmlns:mc="http://schemas.openxmlformats.org/markup-compatibility/2006">
          <mc:Choice Requires="x14">
            <control shapeId="2085" r:id="rId34" name="Check Box 37">
              <controlPr defaultSize="0" autoFill="0" autoLine="0" autoPict="0">
                <anchor moveWithCells="1">
                  <from>
                    <xdr:col>3</xdr:col>
                    <xdr:colOff>476250</xdr:colOff>
                    <xdr:row>61</xdr:row>
                    <xdr:rowOff>0</xdr:rowOff>
                  </from>
                  <to>
                    <xdr:col>5</xdr:col>
                    <xdr:colOff>298450</xdr:colOff>
                    <xdr:row>62</xdr:row>
                    <xdr:rowOff>19050</xdr:rowOff>
                  </to>
                </anchor>
              </controlPr>
            </control>
          </mc:Choice>
        </mc:AlternateContent>
        <mc:AlternateContent xmlns:mc="http://schemas.openxmlformats.org/markup-compatibility/2006">
          <mc:Choice Requires="x14">
            <control shapeId="2086" r:id="rId35" name="Check Box 38">
              <controlPr defaultSize="0" autoFill="0" autoLine="0" autoPict="0">
                <anchor moveWithCells="1">
                  <from>
                    <xdr:col>4</xdr:col>
                    <xdr:colOff>260350</xdr:colOff>
                    <xdr:row>60</xdr:row>
                    <xdr:rowOff>38100</xdr:rowOff>
                  </from>
                  <to>
                    <xdr:col>7</xdr:col>
                    <xdr:colOff>508000</xdr:colOff>
                    <xdr:row>61</xdr:row>
                    <xdr:rowOff>0</xdr:rowOff>
                  </to>
                </anchor>
              </controlPr>
            </control>
          </mc:Choice>
        </mc:AlternateContent>
        <mc:AlternateContent xmlns:mc="http://schemas.openxmlformats.org/markup-compatibility/2006">
          <mc:Choice Requires="x14">
            <control shapeId="2087" r:id="rId36" name="Check Box 39">
              <controlPr defaultSize="0" autoFill="0" autoLine="0" autoPict="0">
                <anchor moveWithCells="1">
                  <from>
                    <xdr:col>8</xdr:col>
                    <xdr:colOff>88900</xdr:colOff>
                    <xdr:row>60</xdr:row>
                    <xdr:rowOff>38100</xdr:rowOff>
                  </from>
                  <to>
                    <xdr:col>12</xdr:col>
                    <xdr:colOff>190500</xdr:colOff>
                    <xdr:row>61</xdr:row>
                    <xdr:rowOff>0</xdr:rowOff>
                  </to>
                </anchor>
              </controlPr>
            </control>
          </mc:Choice>
        </mc:AlternateContent>
        <mc:AlternateContent xmlns:mc="http://schemas.openxmlformats.org/markup-compatibility/2006">
          <mc:Choice Requires="x14">
            <control shapeId="2088" r:id="rId37" name="Check Box 40">
              <controlPr defaultSize="0" autoFill="0" autoLine="0" autoPict="0">
                <anchor moveWithCells="1">
                  <from>
                    <xdr:col>1</xdr:col>
                    <xdr:colOff>0</xdr:colOff>
                    <xdr:row>61</xdr:row>
                    <xdr:rowOff>0</xdr:rowOff>
                  </from>
                  <to>
                    <xdr:col>2</xdr:col>
                    <xdr:colOff>203200</xdr:colOff>
                    <xdr:row>62</xdr:row>
                    <xdr:rowOff>19050</xdr:rowOff>
                  </to>
                </anchor>
              </controlPr>
            </control>
          </mc:Choice>
        </mc:AlternateContent>
        <mc:AlternateContent xmlns:mc="http://schemas.openxmlformats.org/markup-compatibility/2006">
          <mc:Choice Requires="x14">
            <control shapeId="2093" r:id="rId38" name="Check Box 45">
              <controlPr defaultSize="0" autoFill="0" autoLine="0" autoPict="0">
                <anchor moveWithCells="1">
                  <from>
                    <xdr:col>12</xdr:col>
                    <xdr:colOff>565150</xdr:colOff>
                    <xdr:row>31</xdr:row>
                    <xdr:rowOff>19050</xdr:rowOff>
                  </from>
                  <to>
                    <xdr:col>13</xdr:col>
                    <xdr:colOff>400050</xdr:colOff>
                    <xdr:row>32</xdr:row>
                    <xdr:rowOff>12700</xdr:rowOff>
                  </to>
                </anchor>
              </controlPr>
            </control>
          </mc:Choice>
        </mc:AlternateContent>
        <mc:AlternateContent xmlns:mc="http://schemas.openxmlformats.org/markup-compatibility/2006">
          <mc:Choice Requires="x14">
            <control shapeId="2094" r:id="rId39" name="Check Box 46">
              <controlPr defaultSize="0" autoFill="0" autoLine="0" autoPict="0">
                <anchor moveWithCells="1">
                  <from>
                    <xdr:col>14</xdr:col>
                    <xdr:colOff>88900</xdr:colOff>
                    <xdr:row>31</xdr:row>
                    <xdr:rowOff>19050</xdr:rowOff>
                  </from>
                  <to>
                    <xdr:col>14</xdr:col>
                    <xdr:colOff>590550</xdr:colOff>
                    <xdr:row>32</xdr:row>
                    <xdr:rowOff>12700</xdr:rowOff>
                  </to>
                </anchor>
              </controlPr>
            </control>
          </mc:Choice>
        </mc:AlternateContent>
        <mc:AlternateContent xmlns:mc="http://schemas.openxmlformats.org/markup-compatibility/2006">
          <mc:Choice Requires="x14">
            <control shapeId="2095" r:id="rId40" name="Check Box 47">
              <controlPr defaultSize="0" autoFill="0" autoLine="0" autoPict="0">
                <anchor moveWithCells="1">
                  <from>
                    <xdr:col>16</xdr:col>
                    <xdr:colOff>76200</xdr:colOff>
                    <xdr:row>31</xdr:row>
                    <xdr:rowOff>38100</xdr:rowOff>
                  </from>
                  <to>
                    <xdr:col>18</xdr:col>
                    <xdr:colOff>50800</xdr:colOff>
                    <xdr:row>31</xdr:row>
                    <xdr:rowOff>222250</xdr:rowOff>
                  </to>
                </anchor>
              </controlPr>
            </control>
          </mc:Choice>
        </mc:AlternateContent>
        <mc:AlternateContent xmlns:mc="http://schemas.openxmlformats.org/markup-compatibility/2006">
          <mc:Choice Requires="x14">
            <control shapeId="2096" r:id="rId41" name="Check Box 48">
              <controlPr defaultSize="0" autoFill="0" autoLine="0" autoPict="0">
                <anchor moveWithCells="1">
                  <from>
                    <xdr:col>2</xdr:col>
                    <xdr:colOff>488950</xdr:colOff>
                    <xdr:row>39</xdr:row>
                    <xdr:rowOff>50800</xdr:rowOff>
                  </from>
                  <to>
                    <xdr:col>5</xdr:col>
                    <xdr:colOff>19050</xdr:colOff>
                    <xdr:row>40</xdr:row>
                    <xdr:rowOff>12700</xdr:rowOff>
                  </to>
                </anchor>
              </controlPr>
            </control>
          </mc:Choice>
        </mc:AlternateContent>
        <mc:AlternateContent xmlns:mc="http://schemas.openxmlformats.org/markup-compatibility/2006">
          <mc:Choice Requires="x14">
            <control shapeId="2097" r:id="rId42" name="Check Box 49">
              <controlPr defaultSize="0" autoFill="0" autoLine="0" autoPict="0">
                <anchor moveWithCells="1">
                  <from>
                    <xdr:col>2</xdr:col>
                    <xdr:colOff>698500</xdr:colOff>
                    <xdr:row>55</xdr:row>
                    <xdr:rowOff>0</xdr:rowOff>
                  </from>
                  <to>
                    <xdr:col>6</xdr:col>
                    <xdr:colOff>76200</xdr:colOff>
                    <xdr:row>56</xdr:row>
                    <xdr:rowOff>19050</xdr:rowOff>
                  </to>
                </anchor>
              </controlPr>
            </control>
          </mc:Choice>
        </mc:AlternateContent>
        <mc:AlternateContent xmlns:mc="http://schemas.openxmlformats.org/markup-compatibility/2006">
          <mc:Choice Requires="x14">
            <control shapeId="2098" r:id="rId43" name="Check Box 50">
              <controlPr defaultSize="0" autoFill="0" autoLine="0" autoPict="0">
                <anchor moveWithCells="1">
                  <from>
                    <xdr:col>5</xdr:col>
                    <xdr:colOff>476250</xdr:colOff>
                    <xdr:row>61</xdr:row>
                    <xdr:rowOff>0</xdr:rowOff>
                  </from>
                  <to>
                    <xdr:col>9</xdr:col>
                    <xdr:colOff>190500</xdr:colOff>
                    <xdr:row>62</xdr:row>
                    <xdr:rowOff>19050</xdr:rowOff>
                  </to>
                </anchor>
              </controlPr>
            </control>
          </mc:Choice>
        </mc:AlternateContent>
        <mc:AlternateContent xmlns:mc="http://schemas.openxmlformats.org/markup-compatibility/2006">
          <mc:Choice Requires="x14">
            <control shapeId="2099" r:id="rId44" name="Check Box 51">
              <controlPr defaultSize="0" autoFill="0" autoLine="0" autoPict="0">
                <anchor moveWithCells="1">
                  <from>
                    <xdr:col>9</xdr:col>
                    <xdr:colOff>19050</xdr:colOff>
                    <xdr:row>16</xdr:row>
                    <xdr:rowOff>12700</xdr:rowOff>
                  </from>
                  <to>
                    <xdr:col>11</xdr:col>
                    <xdr:colOff>57150</xdr:colOff>
                    <xdr:row>16</xdr:row>
                    <xdr:rowOff>279400</xdr:rowOff>
                  </to>
                </anchor>
              </controlPr>
            </control>
          </mc:Choice>
        </mc:AlternateContent>
        <mc:AlternateContent xmlns:mc="http://schemas.openxmlformats.org/markup-compatibility/2006">
          <mc:Choice Requires="x14">
            <control shapeId="2100" r:id="rId45" name="Check Box 52">
              <controlPr defaultSize="0" autoFill="0" autoLine="0" autoPict="0">
                <anchor moveWithCells="1">
                  <from>
                    <xdr:col>2</xdr:col>
                    <xdr:colOff>107950</xdr:colOff>
                    <xdr:row>16</xdr:row>
                    <xdr:rowOff>12700</xdr:rowOff>
                  </from>
                  <to>
                    <xdr:col>2</xdr:col>
                    <xdr:colOff>508000</xdr:colOff>
                    <xdr:row>16</xdr:row>
                    <xdr:rowOff>279400</xdr:rowOff>
                  </to>
                </anchor>
              </controlPr>
            </control>
          </mc:Choice>
        </mc:AlternateContent>
        <mc:AlternateContent xmlns:mc="http://schemas.openxmlformats.org/markup-compatibility/2006">
          <mc:Choice Requires="x14">
            <control shapeId="2101" r:id="rId46" name="Check Box 53">
              <controlPr defaultSize="0" autoFill="0" autoLine="0" autoPict="0">
                <anchor moveWithCells="1">
                  <from>
                    <xdr:col>2</xdr:col>
                    <xdr:colOff>419100</xdr:colOff>
                    <xdr:row>7</xdr:row>
                    <xdr:rowOff>19050</xdr:rowOff>
                  </from>
                  <to>
                    <xdr:col>2</xdr:col>
                    <xdr:colOff>666750</xdr:colOff>
                    <xdr:row>7</xdr:row>
                    <xdr:rowOff>228600</xdr:rowOff>
                  </to>
                </anchor>
              </controlPr>
            </control>
          </mc:Choice>
        </mc:AlternateContent>
        <mc:AlternateContent xmlns:mc="http://schemas.openxmlformats.org/markup-compatibility/2006">
          <mc:Choice Requires="x14">
            <control shapeId="2102" r:id="rId47" name="Check Box 54">
              <controlPr defaultSize="0" autoFill="0" autoLine="0" autoPict="0">
                <anchor moveWithCells="1">
                  <from>
                    <xdr:col>5</xdr:col>
                    <xdr:colOff>95250</xdr:colOff>
                    <xdr:row>6</xdr:row>
                    <xdr:rowOff>19050</xdr:rowOff>
                  </from>
                  <to>
                    <xdr:col>5</xdr:col>
                    <xdr:colOff>342900</xdr:colOff>
                    <xdr:row>6</xdr:row>
                    <xdr:rowOff>228600</xdr:rowOff>
                  </to>
                </anchor>
              </controlPr>
            </control>
          </mc:Choice>
        </mc:AlternateContent>
        <mc:AlternateContent xmlns:mc="http://schemas.openxmlformats.org/markup-compatibility/2006">
          <mc:Choice Requires="x14">
            <control shapeId="2103" r:id="rId48" name="Check Box 55">
              <controlPr defaultSize="0" autoFill="0" autoLine="0" autoPict="0">
                <anchor moveWithCells="1">
                  <from>
                    <xdr:col>10</xdr:col>
                    <xdr:colOff>381000</xdr:colOff>
                    <xdr:row>6</xdr:row>
                    <xdr:rowOff>19050</xdr:rowOff>
                  </from>
                  <to>
                    <xdr:col>11</xdr:col>
                    <xdr:colOff>50800</xdr:colOff>
                    <xdr:row>6</xdr:row>
                    <xdr:rowOff>228600</xdr:rowOff>
                  </to>
                </anchor>
              </controlPr>
            </control>
          </mc:Choice>
        </mc:AlternateContent>
        <mc:AlternateContent xmlns:mc="http://schemas.openxmlformats.org/markup-compatibility/2006">
          <mc:Choice Requires="x14">
            <control shapeId="2104" r:id="rId49" name="Check Box 56">
              <controlPr defaultSize="0" autoFill="0" autoLine="0" autoPict="0">
                <anchor moveWithCells="1">
                  <from>
                    <xdr:col>5</xdr:col>
                    <xdr:colOff>95250</xdr:colOff>
                    <xdr:row>7</xdr:row>
                    <xdr:rowOff>19050</xdr:rowOff>
                  </from>
                  <to>
                    <xdr:col>5</xdr:col>
                    <xdr:colOff>342900</xdr:colOff>
                    <xdr:row>7</xdr:row>
                    <xdr:rowOff>228600</xdr:rowOff>
                  </to>
                </anchor>
              </controlPr>
            </control>
          </mc:Choice>
        </mc:AlternateContent>
        <mc:AlternateContent xmlns:mc="http://schemas.openxmlformats.org/markup-compatibility/2006">
          <mc:Choice Requires="x14">
            <control shapeId="2105" r:id="rId50" name="Check Box 57">
              <controlPr defaultSize="0" autoFill="0" autoLine="0" autoPict="0">
                <anchor moveWithCells="1">
                  <from>
                    <xdr:col>10</xdr:col>
                    <xdr:colOff>381000</xdr:colOff>
                    <xdr:row>7</xdr:row>
                    <xdr:rowOff>19050</xdr:rowOff>
                  </from>
                  <to>
                    <xdr:col>11</xdr:col>
                    <xdr:colOff>50800</xdr:colOff>
                    <xdr:row>7</xdr:row>
                    <xdr:rowOff>228600</xdr:rowOff>
                  </to>
                </anchor>
              </controlPr>
            </control>
          </mc:Choice>
        </mc:AlternateContent>
        <mc:AlternateContent xmlns:mc="http://schemas.openxmlformats.org/markup-compatibility/2006">
          <mc:Choice Requires="x14">
            <control shapeId="2106" r:id="rId51" name="Check Box 58">
              <controlPr defaultSize="0" autoFill="0" autoLine="0" autoPict="0">
                <anchor moveWithCells="1">
                  <from>
                    <xdr:col>13</xdr:col>
                    <xdr:colOff>469900</xdr:colOff>
                    <xdr:row>44</xdr:row>
                    <xdr:rowOff>0</xdr:rowOff>
                  </from>
                  <to>
                    <xdr:col>14</xdr:col>
                    <xdr:colOff>533400</xdr:colOff>
                    <xdr:row>45</xdr:row>
                    <xdr:rowOff>12700</xdr:rowOff>
                  </to>
                </anchor>
              </controlPr>
            </control>
          </mc:Choice>
        </mc:AlternateContent>
        <mc:AlternateContent xmlns:mc="http://schemas.openxmlformats.org/markup-compatibility/2006">
          <mc:Choice Requires="x14">
            <control shapeId="2107" r:id="rId52" name="Check Box 59">
              <controlPr defaultSize="0" autoFill="0" autoLine="0" autoPict="0">
                <anchor moveWithCells="1">
                  <from>
                    <xdr:col>13</xdr:col>
                    <xdr:colOff>457200</xdr:colOff>
                    <xdr:row>45</xdr:row>
                    <xdr:rowOff>12700</xdr:rowOff>
                  </from>
                  <to>
                    <xdr:col>14</xdr:col>
                    <xdr:colOff>565150</xdr:colOff>
                    <xdr:row>46</xdr:row>
                    <xdr:rowOff>19050</xdr:rowOff>
                  </to>
                </anchor>
              </controlPr>
            </control>
          </mc:Choice>
        </mc:AlternateContent>
        <mc:AlternateContent xmlns:mc="http://schemas.openxmlformats.org/markup-compatibility/2006">
          <mc:Choice Requires="x14">
            <control shapeId="2108" r:id="rId53" name="Check Box 60">
              <controlPr defaultSize="0" autoFill="0" autoLine="0" autoPict="0">
                <anchor moveWithCells="1">
                  <from>
                    <xdr:col>1</xdr:col>
                    <xdr:colOff>393700</xdr:colOff>
                    <xdr:row>52</xdr:row>
                    <xdr:rowOff>228600</xdr:rowOff>
                  </from>
                  <to>
                    <xdr:col>2</xdr:col>
                    <xdr:colOff>590550</xdr:colOff>
                    <xdr:row>53</xdr:row>
                    <xdr:rowOff>165100</xdr:rowOff>
                  </to>
                </anchor>
              </controlPr>
            </control>
          </mc:Choice>
        </mc:AlternateContent>
        <mc:AlternateContent xmlns:mc="http://schemas.openxmlformats.org/markup-compatibility/2006">
          <mc:Choice Requires="x14">
            <control shapeId="2109" r:id="rId54" name="Check Box 61">
              <controlPr defaultSize="0" autoFill="0" autoLine="0" autoPict="0">
                <anchor moveWithCells="1">
                  <from>
                    <xdr:col>5</xdr:col>
                    <xdr:colOff>533400</xdr:colOff>
                    <xdr:row>52</xdr:row>
                    <xdr:rowOff>228600</xdr:rowOff>
                  </from>
                  <to>
                    <xdr:col>7</xdr:col>
                    <xdr:colOff>381000</xdr:colOff>
                    <xdr:row>53</xdr:row>
                    <xdr:rowOff>165100</xdr:rowOff>
                  </to>
                </anchor>
              </controlPr>
            </control>
          </mc:Choice>
        </mc:AlternateContent>
        <mc:AlternateContent xmlns:mc="http://schemas.openxmlformats.org/markup-compatibility/2006">
          <mc:Choice Requires="x14">
            <control shapeId="2110" r:id="rId55" name="Check Box 62">
              <controlPr defaultSize="0" autoFill="0" autoLine="0" autoPict="0">
                <anchor moveWithCells="1">
                  <from>
                    <xdr:col>10</xdr:col>
                    <xdr:colOff>393700</xdr:colOff>
                    <xdr:row>52</xdr:row>
                    <xdr:rowOff>222250</xdr:rowOff>
                  </from>
                  <to>
                    <xdr:col>12</xdr:col>
                    <xdr:colOff>622300</xdr:colOff>
                    <xdr:row>53</xdr:row>
                    <xdr:rowOff>152400</xdr:rowOff>
                  </to>
                </anchor>
              </controlPr>
            </control>
          </mc:Choice>
        </mc:AlternateContent>
        <mc:AlternateContent xmlns:mc="http://schemas.openxmlformats.org/markup-compatibility/2006">
          <mc:Choice Requires="x14">
            <control shapeId="2111" r:id="rId56" name="Check Box 63">
              <controlPr defaultSize="0" autoFill="0" autoLine="0" autoPict="0">
                <anchor moveWithCells="1">
                  <from>
                    <xdr:col>16</xdr:col>
                    <xdr:colOff>190500</xdr:colOff>
                    <xdr:row>52</xdr:row>
                    <xdr:rowOff>222250</xdr:rowOff>
                  </from>
                  <to>
                    <xdr:col>17</xdr:col>
                    <xdr:colOff>469900</xdr:colOff>
                    <xdr:row>53</xdr:row>
                    <xdr:rowOff>152400</xdr:rowOff>
                  </to>
                </anchor>
              </controlPr>
            </control>
          </mc:Choice>
        </mc:AlternateContent>
        <mc:AlternateContent xmlns:mc="http://schemas.openxmlformats.org/markup-compatibility/2006">
          <mc:Choice Requires="x14">
            <control shapeId="2112" r:id="rId57" name="Check Box 64">
              <controlPr defaultSize="0" autoFill="0" autoLine="0" autoPict="0">
                <anchor moveWithCells="1">
                  <from>
                    <xdr:col>13</xdr:col>
                    <xdr:colOff>469900</xdr:colOff>
                    <xdr:row>44</xdr:row>
                    <xdr:rowOff>0</xdr:rowOff>
                  </from>
                  <to>
                    <xdr:col>14</xdr:col>
                    <xdr:colOff>571500</xdr:colOff>
                    <xdr:row>45</xdr:row>
                    <xdr:rowOff>12700</xdr:rowOff>
                  </to>
                </anchor>
              </controlPr>
            </control>
          </mc:Choice>
        </mc:AlternateContent>
        <mc:AlternateContent xmlns:mc="http://schemas.openxmlformats.org/markup-compatibility/2006">
          <mc:Choice Requires="x14">
            <control shapeId="2113" r:id="rId58" name="Check Box 65">
              <controlPr defaultSize="0" autoFill="0" autoLine="0" autoPict="0">
                <anchor moveWithCells="1">
                  <from>
                    <xdr:col>13</xdr:col>
                    <xdr:colOff>457200</xdr:colOff>
                    <xdr:row>46</xdr:row>
                    <xdr:rowOff>12700</xdr:rowOff>
                  </from>
                  <to>
                    <xdr:col>14</xdr:col>
                    <xdr:colOff>565150</xdr:colOff>
                    <xdr:row>47</xdr:row>
                    <xdr:rowOff>19050</xdr:rowOff>
                  </to>
                </anchor>
              </controlPr>
            </control>
          </mc:Choice>
        </mc:AlternateContent>
        <mc:AlternateContent xmlns:mc="http://schemas.openxmlformats.org/markup-compatibility/2006">
          <mc:Choice Requires="x14">
            <control shapeId="2114" r:id="rId59" name="Check Box 66">
              <controlPr defaultSize="0" autoFill="0" autoLine="0" autoPict="0">
                <anchor moveWithCells="1">
                  <from>
                    <xdr:col>13</xdr:col>
                    <xdr:colOff>469900</xdr:colOff>
                    <xdr:row>43</xdr:row>
                    <xdr:rowOff>0</xdr:rowOff>
                  </from>
                  <to>
                    <xdr:col>14</xdr:col>
                    <xdr:colOff>571500</xdr:colOff>
                    <xdr:row>44</xdr:row>
                    <xdr:rowOff>12700</xdr:rowOff>
                  </to>
                </anchor>
              </controlPr>
            </control>
          </mc:Choice>
        </mc:AlternateContent>
        <mc:AlternateContent xmlns:mc="http://schemas.openxmlformats.org/markup-compatibility/2006">
          <mc:Choice Requires="x14">
            <control shapeId="2118" r:id="rId60" name="Check Box 70">
              <controlPr defaultSize="0" autoFill="0" autoLine="0" autoPict="0">
                <anchor moveWithCells="1">
                  <from>
                    <xdr:col>3</xdr:col>
                    <xdr:colOff>69850</xdr:colOff>
                    <xdr:row>18</xdr:row>
                    <xdr:rowOff>279400</xdr:rowOff>
                  </from>
                  <to>
                    <xdr:col>4</xdr:col>
                    <xdr:colOff>171450</xdr:colOff>
                    <xdr:row>20</xdr:row>
                    <xdr:rowOff>31750</xdr:rowOff>
                  </to>
                </anchor>
              </controlPr>
            </control>
          </mc:Choice>
        </mc:AlternateContent>
        <mc:AlternateContent xmlns:mc="http://schemas.openxmlformats.org/markup-compatibility/2006">
          <mc:Choice Requires="x14">
            <control shapeId="2119" r:id="rId61" name="Check Box 71">
              <controlPr defaultSize="0" autoFill="0" autoLine="0" autoPict="0">
                <anchor moveWithCells="1">
                  <from>
                    <xdr:col>4</xdr:col>
                    <xdr:colOff>146050</xdr:colOff>
                    <xdr:row>19</xdr:row>
                    <xdr:rowOff>0</xdr:rowOff>
                  </from>
                  <to>
                    <xdr:col>5</xdr:col>
                    <xdr:colOff>438150</xdr:colOff>
                    <xdr:row>20</xdr:row>
                    <xdr:rowOff>19050</xdr:rowOff>
                  </to>
                </anchor>
              </controlPr>
            </control>
          </mc:Choice>
        </mc:AlternateContent>
        <mc:AlternateContent xmlns:mc="http://schemas.openxmlformats.org/markup-compatibility/2006">
          <mc:Choice Requires="x14">
            <control shapeId="2120" r:id="rId62" name="Check Box 72">
              <controlPr defaultSize="0" autoFill="0" autoLine="0" autoPict="0">
                <anchor moveWithCells="1">
                  <from>
                    <xdr:col>1</xdr:col>
                    <xdr:colOff>114300</xdr:colOff>
                    <xdr:row>20</xdr:row>
                    <xdr:rowOff>19050</xdr:rowOff>
                  </from>
                  <to>
                    <xdr:col>1</xdr:col>
                    <xdr:colOff>590550</xdr:colOff>
                    <xdr:row>20</xdr:row>
                    <xdr:rowOff>190500</xdr:rowOff>
                  </to>
                </anchor>
              </controlPr>
            </control>
          </mc:Choice>
        </mc:AlternateContent>
        <mc:AlternateContent xmlns:mc="http://schemas.openxmlformats.org/markup-compatibility/2006">
          <mc:Choice Requires="x14">
            <control shapeId="2060" r:id="rId63" name="Check Box 12">
              <controlPr defaultSize="0" autoFill="0" autoLine="0" autoPict="0">
                <anchor moveWithCells="1">
                  <from>
                    <xdr:col>1</xdr:col>
                    <xdr:colOff>38100</xdr:colOff>
                    <xdr:row>33</xdr:row>
                    <xdr:rowOff>31750</xdr:rowOff>
                  </from>
                  <to>
                    <xdr:col>4</xdr:col>
                    <xdr:colOff>171450</xdr:colOff>
                    <xdr:row>34</xdr:row>
                    <xdr:rowOff>31750</xdr:rowOff>
                  </to>
                </anchor>
              </controlPr>
            </control>
          </mc:Choice>
        </mc:AlternateContent>
        <mc:AlternateContent xmlns:mc="http://schemas.openxmlformats.org/markup-compatibility/2006">
          <mc:Choice Requires="x14">
            <control shapeId="2061" r:id="rId64" name="Check Box 13">
              <controlPr defaultSize="0" autoFill="0" autoLine="0" autoPict="0">
                <anchor moveWithCells="1">
                  <from>
                    <xdr:col>1</xdr:col>
                    <xdr:colOff>38100</xdr:colOff>
                    <xdr:row>35</xdr:row>
                    <xdr:rowOff>31750</xdr:rowOff>
                  </from>
                  <to>
                    <xdr:col>4</xdr:col>
                    <xdr:colOff>133350</xdr:colOff>
                    <xdr:row>36</xdr:row>
                    <xdr:rowOff>31750</xdr:rowOff>
                  </to>
                </anchor>
              </controlPr>
            </control>
          </mc:Choice>
        </mc:AlternateContent>
        <mc:AlternateContent xmlns:mc="http://schemas.openxmlformats.org/markup-compatibility/2006">
          <mc:Choice Requires="x14">
            <control shapeId="2062" r:id="rId65" name="Check Box 14">
              <controlPr defaultSize="0" autoFill="0" autoLine="0" autoPict="0">
                <anchor moveWithCells="1">
                  <from>
                    <xdr:col>1</xdr:col>
                    <xdr:colOff>38100</xdr:colOff>
                    <xdr:row>36</xdr:row>
                    <xdr:rowOff>31750</xdr:rowOff>
                  </from>
                  <to>
                    <xdr:col>4</xdr:col>
                    <xdr:colOff>69850</xdr:colOff>
                    <xdr:row>37</xdr:row>
                    <xdr:rowOff>31750</xdr:rowOff>
                  </to>
                </anchor>
              </controlPr>
            </control>
          </mc:Choice>
        </mc:AlternateContent>
        <mc:AlternateContent xmlns:mc="http://schemas.openxmlformats.org/markup-compatibility/2006">
          <mc:Choice Requires="x14">
            <control shapeId="2079" r:id="rId66" name="Check Box 31">
              <controlPr defaultSize="0" autoFill="0" autoLine="0" autoPict="0">
                <anchor moveWithCells="1">
                  <from>
                    <xdr:col>1</xdr:col>
                    <xdr:colOff>38100</xdr:colOff>
                    <xdr:row>32</xdr:row>
                    <xdr:rowOff>38100</xdr:rowOff>
                  </from>
                  <to>
                    <xdr:col>5</xdr:col>
                    <xdr:colOff>0</xdr:colOff>
                    <xdr:row>33</xdr:row>
                    <xdr:rowOff>31750</xdr:rowOff>
                  </to>
                </anchor>
              </controlPr>
            </control>
          </mc:Choice>
        </mc:AlternateContent>
        <mc:AlternateContent xmlns:mc="http://schemas.openxmlformats.org/markup-compatibility/2006">
          <mc:Choice Requires="x14">
            <control shapeId="2089" r:id="rId67" name="Check Box 41">
              <controlPr defaultSize="0" autoFill="0" autoLine="0" autoPict="0">
                <anchor moveWithCells="1">
                  <from>
                    <xdr:col>1</xdr:col>
                    <xdr:colOff>38100</xdr:colOff>
                    <xdr:row>31</xdr:row>
                    <xdr:rowOff>31750</xdr:rowOff>
                  </from>
                  <to>
                    <xdr:col>5</xdr:col>
                    <xdr:colOff>0</xdr:colOff>
                    <xdr:row>32</xdr:row>
                    <xdr:rowOff>31750</xdr:rowOff>
                  </to>
                </anchor>
              </controlPr>
            </control>
          </mc:Choice>
        </mc:AlternateContent>
        <mc:AlternateContent xmlns:mc="http://schemas.openxmlformats.org/markup-compatibility/2006">
          <mc:Choice Requires="x14">
            <control shapeId="2090" r:id="rId68" name="Check Box 42">
              <controlPr defaultSize="0" autoFill="0" autoLine="0" autoPict="0">
                <anchor moveWithCells="1">
                  <from>
                    <xdr:col>1</xdr:col>
                    <xdr:colOff>38100</xdr:colOff>
                    <xdr:row>34</xdr:row>
                    <xdr:rowOff>31750</xdr:rowOff>
                  </from>
                  <to>
                    <xdr:col>4</xdr:col>
                    <xdr:colOff>69850</xdr:colOff>
                    <xdr:row>35</xdr:row>
                    <xdr:rowOff>31750</xdr:rowOff>
                  </to>
                </anchor>
              </controlPr>
            </control>
          </mc:Choice>
        </mc:AlternateContent>
        <mc:AlternateContent xmlns:mc="http://schemas.openxmlformats.org/markup-compatibility/2006">
          <mc:Choice Requires="x14">
            <control shapeId="2091" r:id="rId69" name="Check Box 43">
              <controlPr defaultSize="0" autoFill="0" autoLine="0" autoPict="0">
                <anchor moveWithCells="1">
                  <from>
                    <xdr:col>1</xdr:col>
                    <xdr:colOff>38100</xdr:colOff>
                    <xdr:row>37</xdr:row>
                    <xdr:rowOff>31750</xdr:rowOff>
                  </from>
                  <to>
                    <xdr:col>4</xdr:col>
                    <xdr:colOff>69850</xdr:colOff>
                    <xdr:row>38</xdr:row>
                    <xdr:rowOff>31750</xdr:rowOff>
                  </to>
                </anchor>
              </controlPr>
            </control>
          </mc:Choice>
        </mc:AlternateContent>
        <mc:AlternateContent xmlns:mc="http://schemas.openxmlformats.org/markup-compatibility/2006">
          <mc:Choice Requires="x14">
            <control shapeId="2092" r:id="rId70" name="Check Box 44">
              <controlPr defaultSize="0" autoFill="0" autoLine="0" autoPict="0">
                <anchor moveWithCells="1">
                  <from>
                    <xdr:col>1</xdr:col>
                    <xdr:colOff>38100</xdr:colOff>
                    <xdr:row>38</xdr:row>
                    <xdr:rowOff>31750</xdr:rowOff>
                  </from>
                  <to>
                    <xdr:col>4</xdr:col>
                    <xdr:colOff>69850</xdr:colOff>
                    <xdr:row>39</xdr:row>
                    <xdr:rowOff>31750</xdr:rowOff>
                  </to>
                </anchor>
              </controlPr>
            </control>
          </mc:Choice>
        </mc:AlternateContent>
        <mc:AlternateContent xmlns:mc="http://schemas.openxmlformats.org/markup-compatibility/2006">
          <mc:Choice Requires="x14">
            <control shapeId="2121" r:id="rId71" name="Check Box 73">
              <controlPr defaultSize="0" autoFill="0" autoLine="0" autoPict="0">
                <anchor moveWithCells="1">
                  <from>
                    <xdr:col>16</xdr:col>
                    <xdr:colOff>165100</xdr:colOff>
                    <xdr:row>26</xdr:row>
                    <xdr:rowOff>12700</xdr:rowOff>
                  </from>
                  <to>
                    <xdr:col>17</xdr:col>
                    <xdr:colOff>12700</xdr:colOff>
                    <xdr:row>28</xdr:row>
                    <xdr:rowOff>19050</xdr:rowOff>
                  </to>
                </anchor>
              </controlPr>
            </control>
          </mc:Choice>
        </mc:AlternateContent>
        <mc:AlternateContent xmlns:mc="http://schemas.openxmlformats.org/markup-compatibility/2006">
          <mc:Choice Requires="x14">
            <control shapeId="2122" r:id="rId72" name="Check Box 74">
              <controlPr defaultSize="0" autoFill="0" autoLine="0" autoPict="0">
                <anchor moveWithCells="1">
                  <from>
                    <xdr:col>17</xdr:col>
                    <xdr:colOff>260350</xdr:colOff>
                    <xdr:row>26</xdr:row>
                    <xdr:rowOff>12700</xdr:rowOff>
                  </from>
                  <to>
                    <xdr:col>18</xdr:col>
                    <xdr:colOff>266700</xdr:colOff>
                    <xdr:row>28</xdr:row>
                    <xdr:rowOff>19050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ADBEA6-7B3E-40BC-AA0A-ABCC0D9EA0F0}">
  <sheetPr>
    <pageSetUpPr fitToPage="1"/>
  </sheetPr>
  <dimension ref="A1:BB37"/>
  <sheetViews>
    <sheetView showGridLines="0" view="pageBreakPreview" zoomScaleNormal="130" zoomScaleSheetLayoutView="100" workbookViewId="0">
      <selection activeCell="BB1" sqref="BB1"/>
    </sheetView>
  </sheetViews>
  <sheetFormatPr defaultColWidth="3.08203125" defaultRowHeight="18.75" customHeight="1"/>
  <cols>
    <col min="1" max="16384" width="3.08203125" style="3"/>
  </cols>
  <sheetData>
    <row r="1" spans="1:54" ht="18.75" customHeight="1">
      <c r="A1" s="63" t="s">
        <v>161</v>
      </c>
      <c r="BB1" s="274" t="s">
        <v>172</v>
      </c>
    </row>
    <row r="2" spans="1:54" ht="18.75" customHeight="1" thickBot="1">
      <c r="A2" s="59" t="s">
        <v>89</v>
      </c>
      <c r="B2" s="4" t="s">
        <v>90</v>
      </c>
      <c r="AF2" s="59" t="s">
        <v>89</v>
      </c>
      <c r="AG2" s="4" t="s">
        <v>91</v>
      </c>
    </row>
    <row r="3" spans="1:54" ht="18.75" customHeight="1" thickBot="1">
      <c r="A3" s="448" t="s">
        <v>92</v>
      </c>
      <c r="B3" s="449"/>
      <c r="C3" s="449"/>
      <c r="D3" s="449"/>
      <c r="E3" s="449"/>
      <c r="F3" s="449"/>
      <c r="G3" s="449"/>
      <c r="H3" s="449"/>
      <c r="I3" s="449"/>
      <c r="J3" s="449"/>
      <c r="K3" s="449"/>
      <c r="L3" s="449"/>
      <c r="M3" s="449"/>
      <c r="N3" s="449"/>
      <c r="O3" s="449"/>
      <c r="P3" s="449"/>
      <c r="Q3" s="449"/>
      <c r="R3" s="60"/>
      <c r="S3" s="61"/>
      <c r="T3" s="61"/>
      <c r="U3" s="62" t="s">
        <v>93</v>
      </c>
      <c r="V3" s="450"/>
      <c r="W3" s="451"/>
      <c r="AF3" s="452" t="s">
        <v>94</v>
      </c>
      <c r="AG3" s="452"/>
      <c r="AH3" s="452"/>
      <c r="AI3" s="452"/>
      <c r="AJ3" s="452"/>
      <c r="AK3" s="452"/>
      <c r="AL3" s="452"/>
      <c r="AM3" s="452"/>
      <c r="AN3" s="452"/>
      <c r="AO3" s="452"/>
      <c r="AP3" s="452"/>
      <c r="AQ3" s="452"/>
      <c r="AR3" s="452"/>
      <c r="AS3" s="452"/>
      <c r="AT3" s="452"/>
      <c r="AU3" s="452"/>
      <c r="AV3" s="452"/>
      <c r="AW3" s="452"/>
      <c r="AX3" s="452"/>
      <c r="AY3" s="452"/>
      <c r="AZ3" s="452"/>
      <c r="BA3" s="452"/>
      <c r="BB3" s="452"/>
    </row>
    <row r="4" spans="1:54" ht="18.75" customHeight="1" thickBot="1">
      <c r="AF4" s="261"/>
      <c r="AG4" s="18" t="s">
        <v>95</v>
      </c>
      <c r="AH4" s="10"/>
      <c r="AI4" s="10"/>
      <c r="AJ4" s="10"/>
      <c r="AK4" s="10"/>
      <c r="AL4" s="10"/>
      <c r="AM4" s="10"/>
      <c r="AN4" s="10"/>
      <c r="AO4" s="10"/>
      <c r="AP4" s="10"/>
      <c r="AQ4" s="10"/>
      <c r="AR4" s="10"/>
      <c r="AS4" s="10"/>
      <c r="AT4" s="10"/>
      <c r="AU4" s="10"/>
      <c r="AV4" s="10"/>
      <c r="AW4" s="10"/>
      <c r="AX4" s="10"/>
      <c r="AY4" s="10"/>
      <c r="AZ4" s="10"/>
      <c r="BA4" s="10"/>
      <c r="BB4" s="56" t="s">
        <v>157</v>
      </c>
    </row>
    <row r="5" spans="1:54" ht="18.75" customHeight="1">
      <c r="A5" s="453"/>
      <c r="B5" s="545" t="s">
        <v>158</v>
      </c>
      <c r="C5" s="546"/>
      <c r="D5" s="546"/>
      <c r="E5" s="546"/>
      <c r="F5" s="546"/>
      <c r="G5" s="546"/>
      <c r="H5" s="546"/>
      <c r="I5" s="546"/>
      <c r="J5" s="547"/>
      <c r="K5" s="273"/>
      <c r="O5" s="448"/>
      <c r="P5" s="454" t="s">
        <v>96</v>
      </c>
      <c r="Q5" s="455"/>
      <c r="R5" s="455"/>
      <c r="S5" s="455"/>
      <c r="T5" s="455"/>
      <c r="U5" s="455"/>
      <c r="V5" s="455"/>
      <c r="W5" s="456"/>
      <c r="AF5" s="261"/>
      <c r="AG5" s="28" t="s">
        <v>97</v>
      </c>
      <c r="AH5" s="29"/>
      <c r="AI5" s="29"/>
      <c r="AJ5" s="29"/>
      <c r="AK5" s="29"/>
      <c r="AL5" s="29"/>
      <c r="AM5" s="29"/>
      <c r="AN5" s="29"/>
      <c r="AO5" s="29"/>
      <c r="AP5" s="29"/>
      <c r="AQ5" s="29"/>
      <c r="AR5" s="29"/>
      <c r="AS5" s="29"/>
      <c r="AT5" s="29"/>
      <c r="AU5" s="29"/>
      <c r="AV5" s="29"/>
      <c r="AW5" s="29"/>
      <c r="AX5" s="29"/>
      <c r="AY5" s="29"/>
      <c r="AZ5" s="29"/>
      <c r="BA5" s="29"/>
      <c r="BB5" s="58" t="s">
        <v>98</v>
      </c>
    </row>
    <row r="6" spans="1:54" ht="18.75" customHeight="1" thickBot="1">
      <c r="A6" s="453"/>
      <c r="B6" s="548"/>
      <c r="C6" s="549"/>
      <c r="D6" s="549"/>
      <c r="E6" s="549"/>
      <c r="F6" s="549"/>
      <c r="G6" s="549"/>
      <c r="H6" s="549"/>
      <c r="I6" s="549"/>
      <c r="J6" s="550"/>
      <c r="K6" s="273"/>
      <c r="O6" s="448"/>
      <c r="P6" s="457"/>
      <c r="Q6" s="458"/>
      <c r="R6" s="458"/>
      <c r="S6" s="458"/>
      <c r="T6" s="458"/>
      <c r="U6" s="458"/>
      <c r="V6" s="458"/>
      <c r="W6" s="459"/>
      <c r="AF6" s="261"/>
      <c r="AG6" s="28" t="s">
        <v>99</v>
      </c>
      <c r="AH6" s="29"/>
      <c r="AI6" s="29"/>
      <c r="AJ6" s="29"/>
      <c r="AK6" s="29"/>
      <c r="AL6" s="29"/>
      <c r="AM6" s="29"/>
      <c r="AN6" s="29"/>
      <c r="AO6" s="29"/>
      <c r="AP6" s="29"/>
      <c r="AQ6" s="29"/>
      <c r="AR6" s="29"/>
      <c r="AS6" s="29"/>
      <c r="AT6" s="29"/>
      <c r="AU6" s="29"/>
      <c r="AV6" s="29"/>
      <c r="AW6" s="29"/>
      <c r="AX6" s="29"/>
      <c r="AY6" s="29"/>
      <c r="AZ6" s="29"/>
      <c r="BA6" s="29"/>
      <c r="BB6" s="58" t="s">
        <v>98</v>
      </c>
    </row>
    <row r="7" spans="1:54" ht="18.75" customHeight="1">
      <c r="B7" s="476" t="s">
        <v>100</v>
      </c>
      <c r="C7" s="477"/>
      <c r="D7" s="478"/>
      <c r="E7" s="4"/>
      <c r="F7" s="479" t="s">
        <v>101</v>
      </c>
      <c r="G7" s="480"/>
      <c r="H7" s="481"/>
      <c r="I7" s="4"/>
      <c r="P7" s="482" t="s">
        <v>102</v>
      </c>
      <c r="Q7" s="483"/>
      <c r="R7" s="483"/>
      <c r="S7" s="483"/>
      <c r="T7" s="485" t="s">
        <v>103</v>
      </c>
      <c r="U7" s="486"/>
      <c r="V7" s="486"/>
      <c r="W7" s="486"/>
      <c r="AF7" s="261"/>
      <c r="AG7" s="30" t="s">
        <v>104</v>
      </c>
      <c r="AH7" s="31"/>
      <c r="AI7" s="31"/>
      <c r="AJ7" s="31"/>
      <c r="AK7" s="31"/>
      <c r="AL7" s="31"/>
      <c r="AM7" s="31"/>
      <c r="AN7" s="31"/>
      <c r="AO7" s="31"/>
      <c r="AP7" s="31"/>
      <c r="AQ7" s="31"/>
      <c r="AR7" s="31"/>
      <c r="AS7" s="31"/>
      <c r="AT7" s="31"/>
      <c r="AU7" s="31"/>
      <c r="AV7" s="31"/>
      <c r="AW7" s="31"/>
      <c r="AX7" s="31"/>
      <c r="AY7" s="31"/>
      <c r="AZ7" s="31"/>
      <c r="BA7" s="31"/>
      <c r="BB7" s="57" t="s">
        <v>105</v>
      </c>
    </row>
    <row r="8" spans="1:54" ht="18.75" customHeight="1">
      <c r="P8" s="484"/>
      <c r="Q8" s="484"/>
      <c r="R8" s="484"/>
      <c r="S8" s="484"/>
      <c r="T8" s="487"/>
      <c r="U8" s="487"/>
      <c r="V8" s="487"/>
      <c r="W8" s="487"/>
      <c r="X8" s="23" t="s">
        <v>106</v>
      </c>
    </row>
    <row r="9" spans="1:54" ht="18.75" customHeight="1" thickBot="1">
      <c r="AF9" s="32" t="s">
        <v>107</v>
      </c>
      <c r="AG9" s="33"/>
      <c r="AH9" s="33"/>
      <c r="AI9" s="33"/>
      <c r="AJ9" s="33"/>
      <c r="AK9" s="33"/>
      <c r="AL9" s="33"/>
      <c r="AM9" s="33"/>
      <c r="AN9" s="33"/>
      <c r="AO9" s="34"/>
    </row>
    <row r="10" spans="1:54" ht="18.75" customHeight="1">
      <c r="I10" s="460"/>
      <c r="J10" s="583" t="s">
        <v>171</v>
      </c>
      <c r="K10" s="584"/>
      <c r="L10" s="584"/>
      <c r="M10" s="585"/>
      <c r="N10" s="462"/>
      <c r="O10" s="488" t="s">
        <v>108</v>
      </c>
      <c r="P10" s="465"/>
      <c r="Q10" s="465"/>
      <c r="R10" s="279"/>
      <c r="S10" s="279"/>
      <c r="T10" s="279"/>
      <c r="U10" s="279"/>
      <c r="V10" s="279"/>
      <c r="W10" s="279"/>
      <c r="X10" s="279"/>
      <c r="Y10" s="279"/>
      <c r="Z10" s="279"/>
      <c r="AA10" s="279"/>
      <c r="AB10" s="279"/>
      <c r="AC10" s="279"/>
      <c r="AD10" s="279"/>
      <c r="AE10" s="280"/>
      <c r="AF10" s="470" t="s">
        <v>109</v>
      </c>
      <c r="AG10" s="471"/>
      <c r="AH10" s="471"/>
      <c r="AI10" s="471"/>
      <c r="AJ10" s="471"/>
      <c r="AK10" s="471"/>
      <c r="AL10" s="471"/>
      <c r="AM10" s="471"/>
      <c r="AN10" s="471"/>
      <c r="AO10" s="472"/>
      <c r="AP10" s="7"/>
    </row>
    <row r="11" spans="1:54" ht="18.75" customHeight="1">
      <c r="I11" s="461"/>
      <c r="J11" s="586"/>
      <c r="K11" s="587"/>
      <c r="L11" s="587"/>
      <c r="M11" s="588"/>
      <c r="N11" s="463"/>
      <c r="O11" s="467"/>
      <c r="P11" s="468"/>
      <c r="Q11" s="468"/>
      <c r="R11" s="281"/>
      <c r="S11" s="281"/>
      <c r="T11" s="281"/>
      <c r="U11" s="281"/>
      <c r="V11" s="281"/>
      <c r="W11" s="281"/>
      <c r="X11" s="281"/>
      <c r="Y11" s="281"/>
      <c r="Z11" s="281"/>
      <c r="AA11" s="282"/>
      <c r="AB11" s="282"/>
      <c r="AC11" s="282"/>
      <c r="AD11" s="282"/>
      <c r="AE11" s="283"/>
      <c r="AF11" s="473"/>
      <c r="AG11" s="474"/>
      <c r="AH11" s="474"/>
      <c r="AI11" s="474"/>
      <c r="AJ11" s="474"/>
      <c r="AK11" s="474"/>
      <c r="AL11" s="474"/>
      <c r="AM11" s="474"/>
      <c r="AN11" s="474"/>
      <c r="AO11" s="475"/>
      <c r="AP11" s="7"/>
    </row>
    <row r="12" spans="1:54" ht="18.75" customHeight="1">
      <c r="I12" s="37"/>
      <c r="J12" s="586"/>
      <c r="K12" s="587"/>
      <c r="L12" s="587"/>
      <c r="M12" s="588"/>
      <c r="N12" s="515"/>
      <c r="O12" s="593" t="s">
        <v>110</v>
      </c>
      <c r="P12" s="518"/>
      <c r="Q12" s="519"/>
      <c r="R12" s="284"/>
      <c r="S12" s="285" t="s">
        <v>165</v>
      </c>
      <c r="T12" s="286"/>
      <c r="U12" s="286"/>
      <c r="V12" s="286"/>
      <c r="W12" s="286"/>
      <c r="X12" s="286"/>
      <c r="Y12" s="286"/>
      <c r="Z12" s="286"/>
      <c r="AA12" s="286"/>
      <c r="AB12" s="286"/>
      <c r="AC12" s="286"/>
      <c r="AD12" s="286"/>
      <c r="AE12" s="287"/>
      <c r="AF12" s="288"/>
      <c r="AG12" s="289"/>
      <c r="AH12" s="289"/>
      <c r="AI12" s="289"/>
      <c r="AJ12" s="289"/>
      <c r="AK12" s="289"/>
      <c r="AL12" s="289"/>
      <c r="AM12" s="289"/>
      <c r="AN12" s="289"/>
      <c r="AO12" s="290"/>
      <c r="AP12" s="7"/>
    </row>
    <row r="13" spans="1:54" ht="18.75" customHeight="1">
      <c r="I13" s="37"/>
      <c r="J13" s="586"/>
      <c r="K13" s="587"/>
      <c r="L13" s="587"/>
      <c r="M13" s="588"/>
      <c r="N13" s="516"/>
      <c r="O13" s="520"/>
      <c r="P13" s="521"/>
      <c r="Q13" s="522"/>
      <c r="R13" s="284"/>
      <c r="S13" s="291" t="s">
        <v>111</v>
      </c>
      <c r="T13" s="292"/>
      <c r="U13" s="292"/>
      <c r="V13" s="292"/>
      <c r="W13" s="292"/>
      <c r="X13" s="292"/>
      <c r="Y13" s="292"/>
      <c r="Z13" s="292"/>
      <c r="AA13" s="292"/>
      <c r="AB13" s="292"/>
      <c r="AC13" s="292"/>
      <c r="AD13" s="292"/>
      <c r="AE13" s="293"/>
      <c r="AF13" s="523" t="s">
        <v>112</v>
      </c>
      <c r="AG13" s="524"/>
      <c r="AH13" s="524"/>
      <c r="AI13" s="524"/>
      <c r="AJ13" s="524"/>
      <c r="AK13" s="524"/>
      <c r="AL13" s="524"/>
      <c r="AM13" s="524"/>
      <c r="AN13" s="524"/>
      <c r="AO13" s="597"/>
      <c r="AP13" s="7"/>
    </row>
    <row r="14" spans="1:54" ht="18.75" customHeight="1" thickBot="1">
      <c r="I14" s="38"/>
      <c r="J14" s="589"/>
      <c r="K14" s="590"/>
      <c r="L14" s="590"/>
      <c r="M14" s="591"/>
      <c r="N14" s="592"/>
      <c r="O14" s="594"/>
      <c r="P14" s="595"/>
      <c r="Q14" s="596"/>
      <c r="R14" s="294"/>
      <c r="S14" s="295" t="s">
        <v>113</v>
      </c>
      <c r="T14" s="296"/>
      <c r="U14" s="296"/>
      <c r="V14" s="296"/>
      <c r="W14" s="296"/>
      <c r="X14" s="296"/>
      <c r="Y14" s="296"/>
      <c r="Z14" s="296"/>
      <c r="AA14" s="296"/>
      <c r="AB14" s="296"/>
      <c r="AC14" s="296"/>
      <c r="AD14" s="296"/>
      <c r="AE14" s="297"/>
      <c r="AF14" s="598"/>
      <c r="AG14" s="599"/>
      <c r="AH14" s="599"/>
      <c r="AI14" s="599"/>
      <c r="AJ14" s="599"/>
      <c r="AK14" s="599"/>
      <c r="AL14" s="599"/>
      <c r="AM14" s="599"/>
      <c r="AN14" s="599"/>
      <c r="AO14" s="600"/>
      <c r="AP14" s="7"/>
    </row>
    <row r="15" spans="1:54" ht="18.75" customHeight="1">
      <c r="I15" s="460"/>
      <c r="J15" s="488" t="s">
        <v>166</v>
      </c>
      <c r="K15" s="557"/>
      <c r="L15" s="557"/>
      <c r="M15" s="558"/>
      <c r="N15" s="462"/>
      <c r="O15" s="464" t="s">
        <v>114</v>
      </c>
      <c r="P15" s="465"/>
      <c r="Q15" s="466"/>
      <c r="R15" s="551" t="s">
        <v>159</v>
      </c>
      <c r="S15" s="552"/>
      <c r="T15" s="552"/>
      <c r="U15" s="552"/>
      <c r="V15" s="552"/>
      <c r="W15" s="552"/>
      <c r="X15" s="552"/>
      <c r="Y15" s="552"/>
      <c r="Z15" s="552"/>
      <c r="AA15" s="552"/>
      <c r="AB15" s="552"/>
      <c r="AC15" s="552"/>
      <c r="AD15" s="552"/>
      <c r="AE15" s="553"/>
      <c r="AF15" s="470" t="s">
        <v>162</v>
      </c>
      <c r="AG15" s="471"/>
      <c r="AH15" s="471"/>
      <c r="AI15" s="471"/>
      <c r="AJ15" s="471"/>
      <c r="AK15" s="471"/>
      <c r="AL15" s="471"/>
      <c r="AM15" s="471"/>
      <c r="AN15" s="471"/>
      <c r="AO15" s="472"/>
      <c r="AP15" s="7"/>
    </row>
    <row r="16" spans="1:54" ht="18.75" customHeight="1">
      <c r="I16" s="461"/>
      <c r="J16" s="559"/>
      <c r="K16" s="560"/>
      <c r="L16" s="560"/>
      <c r="M16" s="561"/>
      <c r="N16" s="463"/>
      <c r="O16" s="467"/>
      <c r="P16" s="468"/>
      <c r="Q16" s="469"/>
      <c r="R16" s="554"/>
      <c r="S16" s="555"/>
      <c r="T16" s="555"/>
      <c r="U16" s="555"/>
      <c r="V16" s="555"/>
      <c r="W16" s="555"/>
      <c r="X16" s="555"/>
      <c r="Y16" s="555"/>
      <c r="Z16" s="555"/>
      <c r="AA16" s="555"/>
      <c r="AB16" s="555"/>
      <c r="AC16" s="555"/>
      <c r="AD16" s="555"/>
      <c r="AE16" s="556"/>
      <c r="AF16" s="473"/>
      <c r="AG16" s="474"/>
      <c r="AH16" s="474"/>
      <c r="AI16" s="474"/>
      <c r="AJ16" s="474"/>
      <c r="AK16" s="474"/>
      <c r="AL16" s="474"/>
      <c r="AM16" s="474"/>
      <c r="AN16" s="474"/>
      <c r="AO16" s="475"/>
      <c r="AP16" s="7"/>
    </row>
    <row r="17" spans="5:54" ht="18.75" customHeight="1">
      <c r="I17" s="43"/>
      <c r="J17" s="559"/>
      <c r="K17" s="560"/>
      <c r="L17" s="560"/>
      <c r="M17" s="561"/>
      <c r="N17" s="515"/>
      <c r="O17" s="517" t="s">
        <v>115</v>
      </c>
      <c r="P17" s="518"/>
      <c r="Q17" s="519"/>
      <c r="R17" s="523" t="s">
        <v>163</v>
      </c>
      <c r="S17" s="524"/>
      <c r="T17" s="524"/>
      <c r="U17" s="524"/>
      <c r="V17" s="524"/>
      <c r="W17" s="524"/>
      <c r="X17" s="524"/>
      <c r="Y17" s="524"/>
      <c r="Z17" s="524"/>
      <c r="AA17" s="524"/>
      <c r="AB17" s="524"/>
      <c r="AC17" s="524"/>
      <c r="AD17" s="524"/>
      <c r="AE17" s="525"/>
      <c r="AF17" s="601" t="s">
        <v>116</v>
      </c>
      <c r="AG17" s="602"/>
      <c r="AH17" s="602"/>
      <c r="AI17" s="602"/>
      <c r="AJ17" s="602"/>
      <c r="AK17" s="602"/>
      <c r="AL17" s="602"/>
      <c r="AM17" s="602"/>
      <c r="AN17" s="602"/>
      <c r="AO17" s="603"/>
      <c r="AP17" s="7"/>
    </row>
    <row r="18" spans="5:54" ht="18.75" customHeight="1" thickBot="1">
      <c r="I18" s="43"/>
      <c r="J18" s="559"/>
      <c r="K18" s="560"/>
      <c r="L18" s="560"/>
      <c r="M18" s="561"/>
      <c r="N18" s="516"/>
      <c r="O18" s="520"/>
      <c r="P18" s="521"/>
      <c r="Q18" s="522"/>
      <c r="R18" s="473"/>
      <c r="S18" s="474"/>
      <c r="T18" s="474"/>
      <c r="U18" s="474"/>
      <c r="V18" s="474"/>
      <c r="W18" s="474"/>
      <c r="X18" s="474"/>
      <c r="Y18" s="474"/>
      <c r="Z18" s="474"/>
      <c r="AA18" s="474"/>
      <c r="AB18" s="474"/>
      <c r="AC18" s="474"/>
      <c r="AD18" s="474"/>
      <c r="AE18" s="526"/>
      <c r="AF18" s="604"/>
      <c r="AG18" s="605"/>
      <c r="AH18" s="605"/>
      <c r="AI18" s="605"/>
      <c r="AJ18" s="605"/>
      <c r="AK18" s="605"/>
      <c r="AL18" s="605"/>
      <c r="AM18" s="605"/>
      <c r="AN18" s="605"/>
      <c r="AO18" s="606"/>
      <c r="AP18" s="7"/>
      <c r="AQ18" s="24" t="s">
        <v>117</v>
      </c>
      <c r="AR18" s="1"/>
      <c r="AS18" s="1"/>
      <c r="AT18" s="1"/>
      <c r="AU18" s="1"/>
      <c r="AV18" s="1"/>
      <c r="AW18" s="1"/>
      <c r="AX18" s="1"/>
      <c r="AY18" s="1"/>
      <c r="AZ18" s="1"/>
      <c r="BA18" s="1"/>
      <c r="BB18" s="2"/>
    </row>
    <row r="19" spans="5:54" ht="18.75" customHeight="1" thickBot="1">
      <c r="I19" s="275"/>
      <c r="J19" s="527" t="s">
        <v>164</v>
      </c>
      <c r="K19" s="528"/>
      <c r="L19" s="528"/>
      <c r="M19" s="528"/>
      <c r="N19" s="528"/>
      <c r="O19" s="528"/>
      <c r="P19" s="528"/>
      <c r="Q19" s="528"/>
      <c r="R19" s="528"/>
      <c r="S19" s="528"/>
      <c r="T19" s="528"/>
      <c r="U19" s="528"/>
      <c r="V19" s="528"/>
      <c r="W19" s="528"/>
      <c r="X19" s="528"/>
      <c r="Y19" s="528"/>
      <c r="Z19" s="528"/>
      <c r="AA19" s="528"/>
      <c r="AB19" s="528"/>
      <c r="AC19" s="528"/>
      <c r="AD19" s="528"/>
      <c r="AE19" s="528"/>
      <c r="AF19" s="528"/>
      <c r="AG19" s="528"/>
      <c r="AH19" s="528"/>
      <c r="AI19" s="528"/>
      <c r="AJ19" s="528"/>
      <c r="AK19" s="528"/>
      <c r="AL19" s="528"/>
      <c r="AM19" s="528"/>
      <c r="AN19" s="528"/>
      <c r="AO19" s="529"/>
      <c r="AP19" s="7"/>
      <c r="AQ19" s="577" t="s">
        <v>118</v>
      </c>
      <c r="AR19" s="578"/>
      <c r="AS19" s="578"/>
      <c r="AT19" s="578"/>
      <c r="AU19" s="578"/>
      <c r="AV19" s="578"/>
      <c r="AW19" s="578"/>
      <c r="AX19" s="578"/>
      <c r="AY19" s="578"/>
      <c r="AZ19" s="578"/>
      <c r="BA19" s="578"/>
      <c r="BB19" s="579"/>
    </row>
    <row r="20" spans="5:54" ht="18.75" customHeight="1" thickBot="1">
      <c r="J20" s="276"/>
      <c r="AF20" s="277"/>
      <c r="AP20" s="14"/>
      <c r="AQ20" s="580"/>
      <c r="AR20" s="581"/>
      <c r="AS20" s="581"/>
      <c r="AT20" s="581"/>
      <c r="AU20" s="581"/>
      <c r="AV20" s="581"/>
      <c r="AW20" s="581"/>
      <c r="AX20" s="581"/>
      <c r="AY20" s="581"/>
      <c r="AZ20" s="581"/>
      <c r="BA20" s="581"/>
      <c r="BB20" s="582"/>
    </row>
    <row r="21" spans="5:54" ht="18.75" customHeight="1">
      <c r="E21" s="489"/>
      <c r="F21" s="491" t="s">
        <v>119</v>
      </c>
      <c r="G21" s="492"/>
      <c r="H21" s="493"/>
      <c r="I21" s="44"/>
      <c r="J21" s="35"/>
      <c r="K21" s="35"/>
      <c r="L21" s="35"/>
      <c r="M21" s="35"/>
      <c r="N21" s="35"/>
      <c r="O21" s="35"/>
      <c r="P21" s="35"/>
      <c r="Q21" s="35"/>
      <c r="R21" s="35"/>
      <c r="S21" s="35"/>
      <c r="T21" s="35"/>
      <c r="U21" s="35"/>
      <c r="V21" s="35"/>
      <c r="W21" s="35"/>
      <c r="X21" s="35"/>
      <c r="Y21" s="35"/>
      <c r="Z21" s="35"/>
      <c r="AA21" s="35"/>
      <c r="AB21" s="35"/>
      <c r="AC21" s="35"/>
      <c r="AD21" s="35"/>
      <c r="AE21" s="36"/>
      <c r="AF21" s="497" t="s">
        <v>120</v>
      </c>
      <c r="AG21" s="498"/>
      <c r="AH21" s="498"/>
      <c r="AI21" s="498"/>
      <c r="AJ21" s="498"/>
      <c r="AK21" s="498"/>
      <c r="AL21" s="498"/>
      <c r="AM21" s="498"/>
      <c r="AN21" s="498"/>
      <c r="AO21" s="499"/>
      <c r="AP21" s="54"/>
      <c r="AQ21" s="503" t="s">
        <v>121</v>
      </c>
      <c r="AR21" s="498"/>
      <c r="AS21" s="498"/>
      <c r="AT21" s="498"/>
      <c r="AU21" s="498"/>
      <c r="AV21" s="498"/>
      <c r="AW21" s="498"/>
      <c r="AX21" s="498"/>
      <c r="AY21" s="498"/>
      <c r="AZ21" s="498"/>
      <c r="BA21" s="498"/>
      <c r="BB21" s="499"/>
    </row>
    <row r="22" spans="5:54" ht="18.75" customHeight="1">
      <c r="E22" s="490"/>
      <c r="F22" s="494"/>
      <c r="G22" s="495"/>
      <c r="H22" s="496"/>
      <c r="I22" s="15"/>
      <c r="AE22" s="16"/>
      <c r="AF22" s="500"/>
      <c r="AG22" s="501"/>
      <c r="AH22" s="501"/>
      <c r="AI22" s="501"/>
      <c r="AJ22" s="501"/>
      <c r="AK22" s="501"/>
      <c r="AL22" s="501"/>
      <c r="AM22" s="501"/>
      <c r="AN22" s="501"/>
      <c r="AO22" s="502"/>
      <c r="AP22" s="7"/>
      <c r="AQ22" s="504"/>
      <c r="AR22" s="501"/>
      <c r="AS22" s="501"/>
      <c r="AT22" s="501"/>
      <c r="AU22" s="501"/>
      <c r="AV22" s="501"/>
      <c r="AW22" s="501"/>
      <c r="AX22" s="501"/>
      <c r="AY22" s="501"/>
      <c r="AZ22" s="501"/>
      <c r="BA22" s="501"/>
      <c r="BB22" s="502"/>
    </row>
    <row r="23" spans="5:54" ht="18.75" customHeight="1">
      <c r="E23" s="45"/>
      <c r="F23" s="27"/>
      <c r="G23" s="25"/>
      <c r="H23" s="26"/>
      <c r="I23" s="484"/>
      <c r="J23" s="574" t="s">
        <v>122</v>
      </c>
      <c r="K23" s="574"/>
      <c r="L23" s="574"/>
      <c r="M23" s="530" t="s">
        <v>160</v>
      </c>
      <c r="N23" s="531"/>
      <c r="O23" s="531"/>
      <c r="P23" s="531"/>
      <c r="Q23" s="531"/>
      <c r="R23" s="531"/>
      <c r="S23" s="531"/>
      <c r="T23" s="531"/>
      <c r="U23" s="531"/>
      <c r="V23" s="531"/>
      <c r="W23" s="531"/>
      <c r="X23" s="531"/>
      <c r="Y23" s="531"/>
      <c r="Z23" s="531"/>
      <c r="AA23" s="531"/>
      <c r="AB23" s="531"/>
      <c r="AC23" s="531"/>
      <c r="AD23" s="531"/>
      <c r="AE23" s="532"/>
      <c r="AF23" s="563" t="s">
        <v>123</v>
      </c>
      <c r="AG23" s="564"/>
      <c r="AH23" s="564"/>
      <c r="AI23" s="564"/>
      <c r="AJ23" s="564"/>
      <c r="AK23" s="564"/>
      <c r="AL23" s="564"/>
      <c r="AM23" s="564"/>
      <c r="AN23" s="564"/>
      <c r="AO23" s="565"/>
      <c r="AP23" s="7"/>
      <c r="AQ23" s="504"/>
      <c r="AR23" s="501"/>
      <c r="AS23" s="501"/>
      <c r="AT23" s="501"/>
      <c r="AU23" s="501"/>
      <c r="AV23" s="501"/>
      <c r="AW23" s="501"/>
      <c r="AX23" s="501"/>
      <c r="AY23" s="501"/>
      <c r="AZ23" s="501"/>
      <c r="BA23" s="501"/>
      <c r="BB23" s="502"/>
    </row>
    <row r="24" spans="5:54" ht="18.75" customHeight="1" thickBot="1">
      <c r="E24" s="46"/>
      <c r="F24" s="39"/>
      <c r="G24" s="40"/>
      <c r="H24" s="41"/>
      <c r="I24" s="508"/>
      <c r="J24" s="575"/>
      <c r="K24" s="575"/>
      <c r="L24" s="575"/>
      <c r="M24" s="533"/>
      <c r="N24" s="534"/>
      <c r="O24" s="534"/>
      <c r="P24" s="534"/>
      <c r="Q24" s="534"/>
      <c r="R24" s="534"/>
      <c r="S24" s="534"/>
      <c r="T24" s="534"/>
      <c r="U24" s="534"/>
      <c r="V24" s="534"/>
      <c r="W24" s="534"/>
      <c r="X24" s="534"/>
      <c r="Y24" s="534"/>
      <c r="Z24" s="534"/>
      <c r="AA24" s="534"/>
      <c r="AB24" s="534"/>
      <c r="AC24" s="534"/>
      <c r="AD24" s="534"/>
      <c r="AE24" s="535"/>
      <c r="AF24" s="576"/>
      <c r="AG24" s="506"/>
      <c r="AH24" s="506"/>
      <c r="AI24" s="506"/>
      <c r="AJ24" s="506"/>
      <c r="AK24" s="506"/>
      <c r="AL24" s="506"/>
      <c r="AM24" s="506"/>
      <c r="AN24" s="506"/>
      <c r="AO24" s="507"/>
      <c r="AP24" s="55"/>
      <c r="AQ24" s="505"/>
      <c r="AR24" s="506"/>
      <c r="AS24" s="506"/>
      <c r="AT24" s="506"/>
      <c r="AU24" s="506"/>
      <c r="AV24" s="506"/>
      <c r="AW24" s="506"/>
      <c r="AX24" s="506"/>
      <c r="AY24" s="506"/>
      <c r="AZ24" s="506"/>
      <c r="BA24" s="506"/>
      <c r="BB24" s="507"/>
    </row>
    <row r="25" spans="5:54" ht="18.75" customHeight="1">
      <c r="E25" s="489"/>
      <c r="F25" s="491" t="s">
        <v>124</v>
      </c>
      <c r="G25" s="492"/>
      <c r="H25" s="493"/>
      <c r="I25" s="491" t="s">
        <v>148</v>
      </c>
      <c r="J25" s="509"/>
      <c r="K25" s="509"/>
      <c r="L25" s="264"/>
      <c r="M25" s="47" t="s">
        <v>125</v>
      </c>
      <c r="N25" s="278"/>
      <c r="O25" s="48"/>
      <c r="P25" s="48"/>
      <c r="Q25" s="48"/>
      <c r="R25" s="48"/>
      <c r="S25" s="48"/>
      <c r="T25" s="48"/>
      <c r="U25" s="48"/>
      <c r="V25" s="48"/>
      <c r="W25" s="48"/>
      <c r="X25" s="48"/>
      <c r="Y25" s="48"/>
      <c r="Z25" s="48"/>
      <c r="AA25" s="48"/>
      <c r="AB25" s="48"/>
      <c r="AC25" s="48"/>
      <c r="AD25" s="48"/>
      <c r="AE25" s="49"/>
      <c r="AF25" s="497" t="s">
        <v>126</v>
      </c>
      <c r="AG25" s="498"/>
      <c r="AH25" s="498"/>
      <c r="AI25" s="498"/>
      <c r="AJ25" s="498"/>
      <c r="AK25" s="498"/>
      <c r="AL25" s="498"/>
      <c r="AM25" s="498"/>
      <c r="AN25" s="498"/>
      <c r="AO25" s="499"/>
      <c r="AP25" s="7"/>
      <c r="AQ25" s="503" t="s">
        <v>127</v>
      </c>
      <c r="AR25" s="498"/>
      <c r="AS25" s="498"/>
      <c r="AT25" s="498"/>
      <c r="AU25" s="498"/>
      <c r="AV25" s="498"/>
      <c r="AW25" s="498"/>
      <c r="AX25" s="498"/>
      <c r="AY25" s="498"/>
      <c r="AZ25" s="498"/>
      <c r="BA25" s="498"/>
      <c r="BB25" s="499"/>
    </row>
    <row r="26" spans="5:54" ht="18.75" customHeight="1">
      <c r="E26" s="490"/>
      <c r="F26" s="494"/>
      <c r="G26" s="495"/>
      <c r="H26" s="496"/>
      <c r="I26" s="510"/>
      <c r="J26" s="511"/>
      <c r="K26" s="511"/>
      <c r="L26" s="260"/>
      <c r="M26" s="18" t="s">
        <v>128</v>
      </c>
      <c r="N26" s="5"/>
      <c r="O26" s="10"/>
      <c r="P26" s="10"/>
      <c r="Q26" s="10"/>
      <c r="R26" s="10"/>
      <c r="S26" s="10"/>
      <c r="T26" s="10"/>
      <c r="U26" s="10"/>
      <c r="V26" s="10"/>
      <c r="W26" s="10"/>
      <c r="X26" s="10"/>
      <c r="Y26" s="10"/>
      <c r="Z26" s="10"/>
      <c r="AA26" s="10"/>
      <c r="AB26" s="10"/>
      <c r="AC26" s="10"/>
      <c r="AD26" s="10"/>
      <c r="AE26" s="19"/>
      <c r="AF26" s="512"/>
      <c r="AG26" s="513"/>
      <c r="AH26" s="513"/>
      <c r="AI26" s="513"/>
      <c r="AJ26" s="513"/>
      <c r="AK26" s="513"/>
      <c r="AL26" s="513"/>
      <c r="AM26" s="513"/>
      <c r="AN26" s="513"/>
      <c r="AO26" s="514"/>
      <c r="AP26" s="7"/>
      <c r="AQ26" s="562"/>
      <c r="AR26" s="513"/>
      <c r="AS26" s="513"/>
      <c r="AT26" s="513"/>
      <c r="AU26" s="513"/>
      <c r="AV26" s="513"/>
      <c r="AW26" s="513"/>
      <c r="AX26" s="513"/>
      <c r="AY26" s="513"/>
      <c r="AZ26" s="513"/>
      <c r="BA26" s="513"/>
      <c r="BB26" s="514"/>
    </row>
    <row r="27" spans="5:54" ht="18.75" customHeight="1">
      <c r="E27" s="45"/>
      <c r="F27" s="20"/>
      <c r="G27" s="50"/>
      <c r="H27" s="21"/>
      <c r="I27" s="536" t="s">
        <v>129</v>
      </c>
      <c r="J27" s="537"/>
      <c r="K27" s="537"/>
      <c r="L27" s="260"/>
      <c r="M27" s="18" t="s">
        <v>130</v>
      </c>
      <c r="N27" s="5"/>
      <c r="O27" s="10"/>
      <c r="P27" s="10"/>
      <c r="Q27" s="10"/>
      <c r="R27" s="10"/>
      <c r="S27" s="10"/>
      <c r="T27" s="10"/>
      <c r="U27" s="10"/>
      <c r="V27" s="10"/>
      <c r="W27" s="10"/>
      <c r="X27" s="10"/>
      <c r="Y27" s="10"/>
      <c r="Z27" s="10"/>
      <c r="AA27" s="10"/>
      <c r="AB27" s="10"/>
      <c r="AC27" s="10"/>
      <c r="AD27" s="10"/>
      <c r="AE27" s="19"/>
      <c r="AF27" s="563" t="s">
        <v>131</v>
      </c>
      <c r="AG27" s="564"/>
      <c r="AH27" s="564"/>
      <c r="AI27" s="564"/>
      <c r="AJ27" s="564"/>
      <c r="AK27" s="564"/>
      <c r="AL27" s="564"/>
      <c r="AM27" s="564"/>
      <c r="AN27" s="564"/>
      <c r="AO27" s="565"/>
      <c r="AP27" s="54"/>
      <c r="AQ27" s="566" t="s">
        <v>132</v>
      </c>
      <c r="AR27" s="564"/>
      <c r="AS27" s="564"/>
      <c r="AT27" s="564"/>
      <c r="AU27" s="564"/>
      <c r="AV27" s="564"/>
      <c r="AW27" s="564"/>
      <c r="AX27" s="564"/>
      <c r="AY27" s="564"/>
      <c r="AZ27" s="564"/>
      <c r="BA27" s="564"/>
      <c r="BB27" s="565"/>
    </row>
    <row r="28" spans="5:54" ht="18.75" customHeight="1">
      <c r="E28" s="45"/>
      <c r="F28" s="20"/>
      <c r="G28" s="50"/>
      <c r="H28" s="21"/>
      <c r="I28" s="539"/>
      <c r="J28" s="540"/>
      <c r="K28" s="540"/>
      <c r="L28" s="567"/>
      <c r="M28" s="17" t="s">
        <v>133</v>
      </c>
      <c r="N28" s="6"/>
      <c r="O28" s="8"/>
      <c r="P28" s="8"/>
      <c r="Q28" s="8"/>
      <c r="R28" s="8"/>
      <c r="S28" s="8"/>
      <c r="T28" s="8"/>
      <c r="U28" s="8"/>
      <c r="V28" s="8"/>
      <c r="W28" s="8"/>
      <c r="X28" s="8"/>
      <c r="Y28" s="8"/>
      <c r="Z28" s="8"/>
      <c r="AA28" s="8"/>
      <c r="AB28" s="8"/>
      <c r="AC28" s="8"/>
      <c r="AD28" s="8"/>
      <c r="AE28" s="22"/>
      <c r="AF28" s="500"/>
      <c r="AG28" s="501"/>
      <c r="AH28" s="501"/>
      <c r="AI28" s="501"/>
      <c r="AJ28" s="501"/>
      <c r="AK28" s="501"/>
      <c r="AL28" s="501"/>
      <c r="AM28" s="501"/>
      <c r="AN28" s="501"/>
      <c r="AO28" s="502"/>
      <c r="AP28" s="7"/>
      <c r="AQ28" s="504"/>
      <c r="AR28" s="501"/>
      <c r="AS28" s="501"/>
      <c r="AT28" s="501"/>
      <c r="AU28" s="501"/>
      <c r="AV28" s="501"/>
      <c r="AW28" s="501"/>
      <c r="AX28" s="501"/>
      <c r="AY28" s="501"/>
      <c r="AZ28" s="501"/>
      <c r="BA28" s="501"/>
      <c r="BB28" s="502"/>
    </row>
    <row r="29" spans="5:54" ht="18.75" customHeight="1" thickBot="1">
      <c r="E29" s="45"/>
      <c r="F29" s="20"/>
      <c r="G29" s="50"/>
      <c r="H29" s="21"/>
      <c r="I29" s="510"/>
      <c r="J29" s="511"/>
      <c r="K29" s="511"/>
      <c r="L29" s="483"/>
      <c r="M29" s="11" t="s">
        <v>134</v>
      </c>
      <c r="N29" s="9"/>
      <c r="O29" s="12"/>
      <c r="P29" s="12"/>
      <c r="Q29" s="12"/>
      <c r="R29" s="12"/>
      <c r="S29" s="12"/>
      <c r="T29" s="12"/>
      <c r="U29" s="12"/>
      <c r="V29" s="12"/>
      <c r="W29" s="12"/>
      <c r="X29" s="12"/>
      <c r="Y29" s="12"/>
      <c r="Z29" s="12"/>
      <c r="AA29" s="12"/>
      <c r="AB29" s="12"/>
      <c r="AC29" s="12"/>
      <c r="AD29" s="12"/>
      <c r="AE29" s="13"/>
      <c r="AF29" s="512"/>
      <c r="AG29" s="513"/>
      <c r="AH29" s="513"/>
      <c r="AI29" s="513"/>
      <c r="AJ29" s="513"/>
      <c r="AK29" s="513"/>
      <c r="AL29" s="513"/>
      <c r="AM29" s="513"/>
      <c r="AN29" s="513"/>
      <c r="AO29" s="514"/>
      <c r="AP29" s="55"/>
      <c r="AQ29" s="505"/>
      <c r="AR29" s="506"/>
      <c r="AS29" s="506"/>
      <c r="AT29" s="506"/>
      <c r="AU29" s="506"/>
      <c r="AV29" s="506"/>
      <c r="AW29" s="506"/>
      <c r="AX29" s="506"/>
      <c r="AY29" s="506"/>
      <c r="AZ29" s="506"/>
      <c r="BA29" s="506"/>
      <c r="BB29" s="507"/>
    </row>
    <row r="30" spans="5:54" ht="18.75" customHeight="1">
      <c r="E30" s="45"/>
      <c r="F30" s="20"/>
      <c r="G30" s="50"/>
      <c r="H30" s="21"/>
      <c r="I30" s="536" t="s">
        <v>135</v>
      </c>
      <c r="J30" s="537"/>
      <c r="K30" s="537"/>
      <c r="L30" s="260"/>
      <c r="M30" s="18" t="s">
        <v>136</v>
      </c>
      <c r="N30" s="5"/>
      <c r="O30" s="10"/>
      <c r="P30" s="10"/>
      <c r="Q30" s="10"/>
      <c r="R30" s="10"/>
      <c r="S30" s="10"/>
      <c r="T30" s="10"/>
      <c r="U30" s="10"/>
      <c r="V30" s="10"/>
      <c r="W30" s="10"/>
      <c r="X30" s="10"/>
      <c r="Y30" s="10"/>
      <c r="Z30" s="10"/>
      <c r="AA30" s="10"/>
      <c r="AB30" s="10"/>
      <c r="AC30" s="10"/>
      <c r="AD30" s="10"/>
      <c r="AE30" s="19"/>
      <c r="AF30" s="568" t="s">
        <v>137</v>
      </c>
      <c r="AG30" s="569"/>
      <c r="AH30" s="569"/>
      <c r="AI30" s="569"/>
      <c r="AJ30" s="569"/>
      <c r="AK30" s="569"/>
      <c r="AL30" s="569"/>
      <c r="AM30" s="569"/>
      <c r="AN30" s="569"/>
      <c r="AO30" s="570"/>
      <c r="AP30" s="23"/>
    </row>
    <row r="31" spans="5:54" ht="18.75" customHeight="1">
      <c r="E31" s="45"/>
      <c r="F31" s="20"/>
      <c r="G31" s="50"/>
      <c r="H31" s="21"/>
      <c r="I31" s="539"/>
      <c r="J31" s="540"/>
      <c r="K31" s="540"/>
      <c r="L31" s="260"/>
      <c r="M31" s="18" t="s">
        <v>138</v>
      </c>
      <c r="N31" s="5"/>
      <c r="O31" s="10"/>
      <c r="P31" s="10"/>
      <c r="Q31" s="10"/>
      <c r="R31" s="10"/>
      <c r="S31" s="10"/>
      <c r="T31" s="10"/>
      <c r="U31" s="10"/>
      <c r="V31" s="10"/>
      <c r="W31" s="10"/>
      <c r="X31" s="10"/>
      <c r="Y31" s="10"/>
      <c r="Z31" s="10"/>
      <c r="AA31" s="10"/>
      <c r="AB31" s="10"/>
      <c r="AC31" s="10"/>
      <c r="AD31" s="10"/>
      <c r="AE31" s="19"/>
      <c r="AF31" s="571"/>
      <c r="AG31" s="572"/>
      <c r="AH31" s="572"/>
      <c r="AI31" s="572"/>
      <c r="AJ31" s="572"/>
      <c r="AK31" s="572"/>
      <c r="AL31" s="572"/>
      <c r="AM31" s="572"/>
      <c r="AN31" s="572"/>
      <c r="AO31" s="573"/>
      <c r="AP31" s="23"/>
    </row>
    <row r="32" spans="5:54" ht="18.75" customHeight="1">
      <c r="E32" s="45"/>
      <c r="F32" s="20"/>
      <c r="G32" s="50"/>
      <c r="H32" s="21"/>
      <c r="I32" s="539"/>
      <c r="J32" s="540"/>
      <c r="K32" s="540"/>
      <c r="L32" s="260"/>
      <c r="M32" s="18" t="s">
        <v>139</v>
      </c>
      <c r="N32" s="5"/>
      <c r="O32" s="10"/>
      <c r="P32" s="10"/>
      <c r="Q32" s="10"/>
      <c r="R32" s="10"/>
      <c r="S32" s="10"/>
      <c r="T32" s="10"/>
      <c r="U32" s="10"/>
      <c r="V32" s="10"/>
      <c r="W32" s="10"/>
      <c r="X32" s="10"/>
      <c r="Y32" s="10"/>
      <c r="Z32" s="10"/>
      <c r="AA32" s="10"/>
      <c r="AB32" s="10"/>
      <c r="AC32" s="10"/>
      <c r="AD32" s="10"/>
      <c r="AE32" s="19"/>
      <c r="AF32" s="571"/>
      <c r="AG32" s="572"/>
      <c r="AH32" s="572"/>
      <c r="AI32" s="572"/>
      <c r="AJ32" s="572"/>
      <c r="AK32" s="572"/>
      <c r="AL32" s="572"/>
      <c r="AM32" s="572"/>
      <c r="AN32" s="572"/>
      <c r="AO32" s="573"/>
      <c r="AP32" s="23"/>
    </row>
    <row r="33" spans="5:54" ht="18.75" customHeight="1" thickBot="1">
      <c r="E33" s="45"/>
      <c r="F33" s="20"/>
      <c r="G33" s="50"/>
      <c r="H33" s="21"/>
      <c r="I33" s="539"/>
      <c r="J33" s="540"/>
      <c r="K33" s="540"/>
      <c r="L33" s="265"/>
      <c r="M33" s="17" t="s">
        <v>140</v>
      </c>
      <c r="N33" s="5"/>
      <c r="O33" s="8"/>
      <c r="P33" s="8"/>
      <c r="Q33" s="8"/>
      <c r="R33" s="8"/>
      <c r="S33" s="8"/>
      <c r="T33" s="8"/>
      <c r="U33" s="8"/>
      <c r="V33" s="8"/>
      <c r="W33" s="8"/>
      <c r="X33" s="8"/>
      <c r="Y33" s="8"/>
      <c r="Z33" s="8"/>
      <c r="AA33" s="8"/>
      <c r="AB33" s="8"/>
      <c r="AC33" s="8"/>
      <c r="AD33" s="8"/>
      <c r="AE33" s="22"/>
      <c r="AF33" s="571"/>
      <c r="AG33" s="572"/>
      <c r="AH33" s="572"/>
      <c r="AI33" s="572"/>
      <c r="AJ33" s="572"/>
      <c r="AK33" s="572"/>
      <c r="AL33" s="572"/>
      <c r="AM33" s="572"/>
      <c r="AN33" s="572"/>
      <c r="AO33" s="573"/>
      <c r="AP33" s="23"/>
    </row>
    <row r="34" spans="5:54" ht="18.75" customHeight="1">
      <c r="E34" s="45"/>
      <c r="F34" s="50"/>
      <c r="G34" s="50"/>
      <c r="H34" s="50"/>
      <c r="I34" s="536" t="s">
        <v>149</v>
      </c>
      <c r="J34" s="537"/>
      <c r="K34" s="538"/>
      <c r="L34" s="266"/>
      <c r="M34" s="18" t="s">
        <v>150</v>
      </c>
      <c r="N34" s="5"/>
      <c r="O34" s="10"/>
      <c r="P34" s="10"/>
      <c r="Q34" s="10"/>
      <c r="R34" s="10"/>
      <c r="S34" s="10"/>
      <c r="T34" s="10"/>
      <c r="U34" s="10"/>
      <c r="V34" s="10"/>
      <c r="W34" s="10"/>
      <c r="X34" s="10"/>
      <c r="Y34" s="10"/>
      <c r="Z34" s="10"/>
      <c r="AA34" s="10"/>
      <c r="AB34" s="10"/>
      <c r="AC34" s="10"/>
      <c r="AD34" s="10"/>
      <c r="AE34" s="19"/>
      <c r="AF34" s="267" t="s">
        <v>151</v>
      </c>
      <c r="AG34" s="268"/>
      <c r="AH34" s="268"/>
      <c r="AI34" s="268"/>
      <c r="AJ34" s="268"/>
      <c r="AK34" s="268"/>
      <c r="AL34" s="268"/>
      <c r="AM34" s="268"/>
      <c r="AN34" s="268"/>
      <c r="AO34" s="269"/>
      <c r="AP34" s="54"/>
      <c r="AQ34" s="503" t="s">
        <v>152</v>
      </c>
      <c r="AR34" s="498"/>
      <c r="AS34" s="498"/>
      <c r="AT34" s="498"/>
      <c r="AU34" s="498"/>
      <c r="AV34" s="498"/>
      <c r="AW34" s="498"/>
      <c r="AX34" s="498"/>
      <c r="AY34" s="498"/>
      <c r="AZ34" s="498"/>
      <c r="BA34" s="498"/>
      <c r="BB34" s="499"/>
    </row>
    <row r="35" spans="5:54" ht="18.75" customHeight="1">
      <c r="E35" s="45"/>
      <c r="F35" s="50"/>
      <c r="G35" s="50"/>
      <c r="H35" s="50"/>
      <c r="I35" s="539"/>
      <c r="J35" s="540"/>
      <c r="K35" s="541"/>
      <c r="L35" s="260"/>
      <c r="M35" s="18" t="s">
        <v>153</v>
      </c>
      <c r="N35" s="5"/>
      <c r="O35" s="10"/>
      <c r="P35" s="10"/>
      <c r="Q35" s="10"/>
      <c r="R35" s="10"/>
      <c r="S35" s="10"/>
      <c r="T35" s="10"/>
      <c r="U35" s="10"/>
      <c r="V35" s="10"/>
      <c r="W35" s="10"/>
      <c r="X35" s="10"/>
      <c r="Y35" s="10"/>
      <c r="Z35" s="10"/>
      <c r="AA35" s="10"/>
      <c r="AB35" s="10"/>
      <c r="AC35" s="10"/>
      <c r="AD35" s="10"/>
      <c r="AE35" s="19"/>
      <c r="AF35" s="267" t="s">
        <v>154</v>
      </c>
      <c r="AG35" s="268"/>
      <c r="AH35" s="268"/>
      <c r="AI35" s="268"/>
      <c r="AJ35" s="268"/>
      <c r="AK35" s="268"/>
      <c r="AL35" s="268"/>
      <c r="AM35" s="268"/>
      <c r="AN35" s="268"/>
      <c r="AO35" s="269"/>
      <c r="AP35" s="7"/>
      <c r="AQ35" s="504"/>
      <c r="AR35" s="501"/>
      <c r="AS35" s="501"/>
      <c r="AT35" s="501"/>
      <c r="AU35" s="501"/>
      <c r="AV35" s="501"/>
      <c r="AW35" s="501"/>
      <c r="AX35" s="501"/>
      <c r="AY35" s="501"/>
      <c r="AZ35" s="501"/>
      <c r="BA35" s="501"/>
      <c r="BB35" s="502"/>
    </row>
    <row r="36" spans="5:54" ht="18.75" customHeight="1" thickBot="1">
      <c r="E36" s="46"/>
      <c r="F36" s="51"/>
      <c r="G36" s="51"/>
      <c r="H36" s="51"/>
      <c r="I36" s="542"/>
      <c r="J36" s="543"/>
      <c r="K36" s="544"/>
      <c r="L36" s="263"/>
      <c r="M36" s="52" t="s">
        <v>155</v>
      </c>
      <c r="N36" s="262"/>
      <c r="O36" s="42"/>
      <c r="P36" s="42"/>
      <c r="Q36" s="42"/>
      <c r="R36" s="42"/>
      <c r="S36" s="42"/>
      <c r="T36" s="42"/>
      <c r="U36" s="42"/>
      <c r="V36" s="42"/>
      <c r="W36" s="42"/>
      <c r="X36" s="42"/>
      <c r="Y36" s="42"/>
      <c r="Z36" s="42"/>
      <c r="AA36" s="42"/>
      <c r="AB36" s="42"/>
      <c r="AC36" s="42"/>
      <c r="AD36" s="42"/>
      <c r="AE36" s="53"/>
      <c r="AF36" s="270" t="s">
        <v>156</v>
      </c>
      <c r="AG36" s="271"/>
      <c r="AH36" s="271"/>
      <c r="AI36" s="271"/>
      <c r="AJ36" s="271"/>
      <c r="AK36" s="271"/>
      <c r="AL36" s="271"/>
      <c r="AM36" s="271"/>
      <c r="AN36" s="271"/>
      <c r="AO36" s="272"/>
      <c r="AP36" s="55"/>
      <c r="AQ36" s="505"/>
      <c r="AR36" s="506"/>
      <c r="AS36" s="506"/>
      <c r="AT36" s="506"/>
      <c r="AU36" s="506"/>
      <c r="AV36" s="506"/>
      <c r="AW36" s="506"/>
      <c r="AX36" s="506"/>
      <c r="AY36" s="506"/>
      <c r="AZ36" s="506"/>
      <c r="BA36" s="506"/>
      <c r="BB36" s="507"/>
    </row>
    <row r="37" spans="5:54" ht="18.75" customHeight="1">
      <c r="M37" s="23" t="s">
        <v>141</v>
      </c>
    </row>
  </sheetData>
  <mergeCells count="52">
    <mergeCell ref="AQ19:BB20"/>
    <mergeCell ref="J10:M14"/>
    <mergeCell ref="AF10:AO11"/>
    <mergeCell ref="N12:N14"/>
    <mergeCell ref="O12:Q14"/>
    <mergeCell ref="AF13:AO14"/>
    <mergeCell ref="AF17:AO18"/>
    <mergeCell ref="I34:K36"/>
    <mergeCell ref="AQ34:BB36"/>
    <mergeCell ref="B5:J6"/>
    <mergeCell ref="R15:AE16"/>
    <mergeCell ref="J15:M18"/>
    <mergeCell ref="AQ25:BB26"/>
    <mergeCell ref="I27:K29"/>
    <mergeCell ref="AF27:AO29"/>
    <mergeCell ref="AQ27:BB29"/>
    <mergeCell ref="L28:L29"/>
    <mergeCell ref="I30:K33"/>
    <mergeCell ref="AF30:AO33"/>
    <mergeCell ref="J23:L24"/>
    <mergeCell ref="AF23:AO24"/>
    <mergeCell ref="E25:E26"/>
    <mergeCell ref="F25:H26"/>
    <mergeCell ref="I25:K26"/>
    <mergeCell ref="AF25:AO26"/>
    <mergeCell ref="N17:N18"/>
    <mergeCell ref="O17:Q18"/>
    <mergeCell ref="R17:AE18"/>
    <mergeCell ref="J19:AO19"/>
    <mergeCell ref="M23:AE24"/>
    <mergeCell ref="E21:E22"/>
    <mergeCell ref="F21:H22"/>
    <mergeCell ref="AF21:AO22"/>
    <mergeCell ref="AQ21:BB24"/>
    <mergeCell ref="I23:I24"/>
    <mergeCell ref="I15:I16"/>
    <mergeCell ref="N15:N16"/>
    <mergeCell ref="O15:Q16"/>
    <mergeCell ref="AF15:AO16"/>
    <mergeCell ref="B7:D7"/>
    <mergeCell ref="F7:H7"/>
    <mergeCell ref="P7:S8"/>
    <mergeCell ref="T7:W8"/>
    <mergeCell ref="I10:I11"/>
    <mergeCell ref="N10:N11"/>
    <mergeCell ref="O10:Q11"/>
    <mergeCell ref="A3:Q3"/>
    <mergeCell ref="V3:W3"/>
    <mergeCell ref="AF3:BB3"/>
    <mergeCell ref="A5:A6"/>
    <mergeCell ref="O5:O6"/>
    <mergeCell ref="P5:W6"/>
  </mergeCells>
  <phoneticPr fontId="1"/>
  <printOptions horizontalCentered="1" verticalCentered="1"/>
  <pageMargins left="0.19685039370078741" right="0.19685039370078741" top="0.55118110236220474" bottom="0.55118110236220474" header="0.31496062992125984" footer="0.31496062992125984"/>
  <pageSetup paperSize="9" scale="72"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6145" r:id="rId4" name="Check Box 1">
              <controlPr defaultSize="0" autoFill="0" autoLine="0" autoPict="0">
                <anchor moveWithCells="1">
                  <from>
                    <xdr:col>30</xdr:col>
                    <xdr:colOff>241300</xdr:colOff>
                    <xdr:row>4</xdr:row>
                    <xdr:rowOff>0</xdr:rowOff>
                  </from>
                  <to>
                    <xdr:col>32</xdr:col>
                    <xdr:colOff>0</xdr:colOff>
                    <xdr:row>5</xdr:row>
                    <xdr:rowOff>0</xdr:rowOff>
                  </to>
                </anchor>
              </controlPr>
            </control>
          </mc:Choice>
        </mc:AlternateContent>
        <mc:AlternateContent xmlns:mc="http://schemas.openxmlformats.org/markup-compatibility/2006">
          <mc:Choice Requires="x14">
            <control shapeId="6146" r:id="rId5" name="Check Box 2">
              <controlPr defaultSize="0" autoFill="0" autoLine="0" autoPict="0">
                <anchor moveWithCells="1">
                  <from>
                    <xdr:col>31</xdr:col>
                    <xdr:colOff>0</xdr:colOff>
                    <xdr:row>5</xdr:row>
                    <xdr:rowOff>0</xdr:rowOff>
                  </from>
                  <to>
                    <xdr:col>32</xdr:col>
                    <xdr:colOff>0</xdr:colOff>
                    <xdr:row>6</xdr:row>
                    <xdr:rowOff>0</xdr:rowOff>
                  </to>
                </anchor>
              </controlPr>
            </control>
          </mc:Choice>
        </mc:AlternateContent>
        <mc:AlternateContent xmlns:mc="http://schemas.openxmlformats.org/markup-compatibility/2006">
          <mc:Choice Requires="x14">
            <control shapeId="6147" r:id="rId6" name="Check Box 3">
              <controlPr defaultSize="0" autoFill="0" autoLine="0" autoPict="0">
                <anchor moveWithCells="1">
                  <from>
                    <xdr:col>31</xdr:col>
                    <xdr:colOff>0</xdr:colOff>
                    <xdr:row>6</xdr:row>
                    <xdr:rowOff>0</xdr:rowOff>
                  </from>
                  <to>
                    <xdr:col>32</xdr:col>
                    <xdr:colOff>0</xdr:colOff>
                    <xdr:row>7</xdr:row>
                    <xdr:rowOff>0</xdr:rowOff>
                  </to>
                </anchor>
              </controlPr>
            </control>
          </mc:Choice>
        </mc:AlternateContent>
        <mc:AlternateContent xmlns:mc="http://schemas.openxmlformats.org/markup-compatibility/2006">
          <mc:Choice Requires="x14">
            <control shapeId="6148" r:id="rId7" name="Check Box 4">
              <controlPr defaultSize="0" autoFill="0" autoLine="0" autoPict="0">
                <anchor moveWithCells="1">
                  <from>
                    <xdr:col>14</xdr:col>
                    <xdr:colOff>0</xdr:colOff>
                    <xdr:row>4</xdr:row>
                    <xdr:rowOff>0</xdr:rowOff>
                  </from>
                  <to>
                    <xdr:col>15</xdr:col>
                    <xdr:colOff>0</xdr:colOff>
                    <xdr:row>5</xdr:row>
                    <xdr:rowOff>0</xdr:rowOff>
                  </to>
                </anchor>
              </controlPr>
            </control>
          </mc:Choice>
        </mc:AlternateContent>
        <mc:AlternateContent xmlns:mc="http://schemas.openxmlformats.org/markup-compatibility/2006">
          <mc:Choice Requires="x14">
            <control shapeId="6149" r:id="rId8" name="Check Box 5">
              <controlPr defaultSize="0" autoFill="0" autoLine="0" autoPict="0">
                <anchor moveWithCells="1">
                  <from>
                    <xdr:col>0</xdr:col>
                    <xdr:colOff>0</xdr:colOff>
                    <xdr:row>4</xdr:row>
                    <xdr:rowOff>0</xdr:rowOff>
                  </from>
                  <to>
                    <xdr:col>1</xdr:col>
                    <xdr:colOff>0</xdr:colOff>
                    <xdr:row>5</xdr:row>
                    <xdr:rowOff>0</xdr:rowOff>
                  </to>
                </anchor>
              </controlPr>
            </control>
          </mc:Choice>
        </mc:AlternateContent>
        <mc:AlternateContent xmlns:mc="http://schemas.openxmlformats.org/markup-compatibility/2006">
          <mc:Choice Requires="x14">
            <control shapeId="6150" r:id="rId9" name="Check Box 6">
              <controlPr defaultSize="0" autoFill="0" autoLine="0" autoPict="0">
                <anchor moveWithCells="1">
                  <from>
                    <xdr:col>31</xdr:col>
                    <xdr:colOff>0</xdr:colOff>
                    <xdr:row>3</xdr:row>
                    <xdr:rowOff>0</xdr:rowOff>
                  </from>
                  <to>
                    <xdr:col>32</xdr:col>
                    <xdr:colOff>0</xdr:colOff>
                    <xdr:row>4</xdr:row>
                    <xdr:rowOff>0</xdr:rowOff>
                  </to>
                </anchor>
              </controlPr>
            </control>
          </mc:Choice>
        </mc:AlternateContent>
        <mc:AlternateContent xmlns:mc="http://schemas.openxmlformats.org/markup-compatibility/2006">
          <mc:Choice Requires="x14">
            <control shapeId="6151" r:id="rId10" name="Check Box 7">
              <controlPr defaultSize="0" autoFill="0" autoLine="0" autoPict="0">
                <anchor moveWithCells="1">
                  <from>
                    <xdr:col>13</xdr:col>
                    <xdr:colOff>0</xdr:colOff>
                    <xdr:row>9</xdr:row>
                    <xdr:rowOff>0</xdr:rowOff>
                  </from>
                  <to>
                    <xdr:col>14</xdr:col>
                    <xdr:colOff>0</xdr:colOff>
                    <xdr:row>10</xdr:row>
                    <xdr:rowOff>0</xdr:rowOff>
                  </to>
                </anchor>
              </controlPr>
            </control>
          </mc:Choice>
        </mc:AlternateContent>
        <mc:AlternateContent xmlns:mc="http://schemas.openxmlformats.org/markup-compatibility/2006">
          <mc:Choice Requires="x14">
            <control shapeId="6152" r:id="rId11" name="Check Box 8">
              <controlPr defaultSize="0" autoFill="0" autoLine="0" autoPict="0">
                <anchor moveWithCells="1">
                  <from>
                    <xdr:col>13</xdr:col>
                    <xdr:colOff>0</xdr:colOff>
                    <xdr:row>11</xdr:row>
                    <xdr:rowOff>0</xdr:rowOff>
                  </from>
                  <to>
                    <xdr:col>14</xdr:col>
                    <xdr:colOff>0</xdr:colOff>
                    <xdr:row>12</xdr:row>
                    <xdr:rowOff>0</xdr:rowOff>
                  </to>
                </anchor>
              </controlPr>
            </control>
          </mc:Choice>
        </mc:AlternateContent>
        <mc:AlternateContent xmlns:mc="http://schemas.openxmlformats.org/markup-compatibility/2006">
          <mc:Choice Requires="x14">
            <control shapeId="6153" r:id="rId12" name="Check Box 9">
              <controlPr defaultSize="0" autoFill="0" autoLine="0" autoPict="0">
                <anchor moveWithCells="1">
                  <from>
                    <xdr:col>8</xdr:col>
                    <xdr:colOff>0</xdr:colOff>
                    <xdr:row>9</xdr:row>
                    <xdr:rowOff>0</xdr:rowOff>
                  </from>
                  <to>
                    <xdr:col>9</xdr:col>
                    <xdr:colOff>0</xdr:colOff>
                    <xdr:row>10</xdr:row>
                    <xdr:rowOff>0</xdr:rowOff>
                  </to>
                </anchor>
              </controlPr>
            </control>
          </mc:Choice>
        </mc:AlternateContent>
        <mc:AlternateContent xmlns:mc="http://schemas.openxmlformats.org/markup-compatibility/2006">
          <mc:Choice Requires="x14">
            <control shapeId="6154" r:id="rId13" name="Check Box 10">
              <controlPr defaultSize="0" autoFill="0" autoLine="0" autoPict="0">
                <anchor moveWithCells="1">
                  <from>
                    <xdr:col>17</xdr:col>
                    <xdr:colOff>0</xdr:colOff>
                    <xdr:row>12</xdr:row>
                    <xdr:rowOff>0</xdr:rowOff>
                  </from>
                  <to>
                    <xdr:col>18</xdr:col>
                    <xdr:colOff>0</xdr:colOff>
                    <xdr:row>13</xdr:row>
                    <xdr:rowOff>0</xdr:rowOff>
                  </to>
                </anchor>
              </controlPr>
            </control>
          </mc:Choice>
        </mc:AlternateContent>
        <mc:AlternateContent xmlns:mc="http://schemas.openxmlformats.org/markup-compatibility/2006">
          <mc:Choice Requires="x14">
            <control shapeId="6155" r:id="rId14" name="Check Box 11">
              <controlPr defaultSize="0" autoFill="0" autoLine="0" autoPict="0">
                <anchor moveWithCells="1">
                  <from>
                    <xdr:col>17</xdr:col>
                    <xdr:colOff>0</xdr:colOff>
                    <xdr:row>13</xdr:row>
                    <xdr:rowOff>0</xdr:rowOff>
                  </from>
                  <to>
                    <xdr:col>18</xdr:col>
                    <xdr:colOff>0</xdr:colOff>
                    <xdr:row>14</xdr:row>
                    <xdr:rowOff>0</xdr:rowOff>
                  </to>
                </anchor>
              </controlPr>
            </control>
          </mc:Choice>
        </mc:AlternateContent>
        <mc:AlternateContent xmlns:mc="http://schemas.openxmlformats.org/markup-compatibility/2006">
          <mc:Choice Requires="x14">
            <control shapeId="6156" r:id="rId15" name="Check Box 12">
              <controlPr defaultSize="0" autoFill="0" autoLine="0" autoPict="0">
                <anchor moveWithCells="1">
                  <from>
                    <xdr:col>17</xdr:col>
                    <xdr:colOff>0</xdr:colOff>
                    <xdr:row>11</xdr:row>
                    <xdr:rowOff>0</xdr:rowOff>
                  </from>
                  <to>
                    <xdr:col>18</xdr:col>
                    <xdr:colOff>0</xdr:colOff>
                    <xdr:row>12</xdr:row>
                    <xdr:rowOff>0</xdr:rowOff>
                  </to>
                </anchor>
              </controlPr>
            </control>
          </mc:Choice>
        </mc:AlternateContent>
        <mc:AlternateContent xmlns:mc="http://schemas.openxmlformats.org/markup-compatibility/2006">
          <mc:Choice Requires="x14">
            <control shapeId="6157" r:id="rId16" name="Check Box 13">
              <controlPr defaultSize="0" autoFill="0" autoLine="0" autoPict="0">
                <anchor moveWithCells="1">
                  <from>
                    <xdr:col>13</xdr:col>
                    <xdr:colOff>0</xdr:colOff>
                    <xdr:row>16</xdr:row>
                    <xdr:rowOff>0</xdr:rowOff>
                  </from>
                  <to>
                    <xdr:col>14</xdr:col>
                    <xdr:colOff>0</xdr:colOff>
                    <xdr:row>17</xdr:row>
                    <xdr:rowOff>0</xdr:rowOff>
                  </to>
                </anchor>
              </controlPr>
            </control>
          </mc:Choice>
        </mc:AlternateContent>
        <mc:AlternateContent xmlns:mc="http://schemas.openxmlformats.org/markup-compatibility/2006">
          <mc:Choice Requires="x14">
            <control shapeId="6158" r:id="rId17" name="Check Box 14">
              <controlPr defaultSize="0" autoFill="0" autoLine="0" autoPict="0">
                <anchor moveWithCells="1">
                  <from>
                    <xdr:col>8</xdr:col>
                    <xdr:colOff>0</xdr:colOff>
                    <xdr:row>14</xdr:row>
                    <xdr:rowOff>0</xdr:rowOff>
                  </from>
                  <to>
                    <xdr:col>9</xdr:col>
                    <xdr:colOff>0</xdr:colOff>
                    <xdr:row>15</xdr:row>
                    <xdr:rowOff>0</xdr:rowOff>
                  </to>
                </anchor>
              </controlPr>
            </control>
          </mc:Choice>
        </mc:AlternateContent>
        <mc:AlternateContent xmlns:mc="http://schemas.openxmlformats.org/markup-compatibility/2006">
          <mc:Choice Requires="x14">
            <control shapeId="6159" r:id="rId18" name="Check Box 15">
              <controlPr defaultSize="0" autoFill="0" autoLine="0" autoPict="0">
                <anchor moveWithCells="1">
                  <from>
                    <xdr:col>13</xdr:col>
                    <xdr:colOff>0</xdr:colOff>
                    <xdr:row>14</xdr:row>
                    <xdr:rowOff>0</xdr:rowOff>
                  </from>
                  <to>
                    <xdr:col>14</xdr:col>
                    <xdr:colOff>0</xdr:colOff>
                    <xdr:row>15</xdr:row>
                    <xdr:rowOff>0</xdr:rowOff>
                  </to>
                </anchor>
              </controlPr>
            </control>
          </mc:Choice>
        </mc:AlternateContent>
        <mc:AlternateContent xmlns:mc="http://schemas.openxmlformats.org/markup-compatibility/2006">
          <mc:Choice Requires="x14">
            <control shapeId="6160" r:id="rId19" name="Check Box 16">
              <controlPr defaultSize="0" autoFill="0" autoLine="0" autoPict="0">
                <anchor moveWithCells="1">
                  <from>
                    <xdr:col>4</xdr:col>
                    <xdr:colOff>0</xdr:colOff>
                    <xdr:row>20</xdr:row>
                    <xdr:rowOff>0</xdr:rowOff>
                  </from>
                  <to>
                    <xdr:col>5</xdr:col>
                    <xdr:colOff>0</xdr:colOff>
                    <xdr:row>21</xdr:row>
                    <xdr:rowOff>0</xdr:rowOff>
                  </to>
                </anchor>
              </controlPr>
            </control>
          </mc:Choice>
        </mc:AlternateContent>
        <mc:AlternateContent xmlns:mc="http://schemas.openxmlformats.org/markup-compatibility/2006">
          <mc:Choice Requires="x14">
            <control shapeId="6161" r:id="rId20" name="Check Box 17">
              <controlPr defaultSize="0" autoFill="0" autoLine="0" autoPict="0">
                <anchor moveWithCells="1">
                  <from>
                    <xdr:col>4</xdr:col>
                    <xdr:colOff>0</xdr:colOff>
                    <xdr:row>24</xdr:row>
                    <xdr:rowOff>0</xdr:rowOff>
                  </from>
                  <to>
                    <xdr:col>5</xdr:col>
                    <xdr:colOff>0</xdr:colOff>
                    <xdr:row>25</xdr:row>
                    <xdr:rowOff>0</xdr:rowOff>
                  </to>
                </anchor>
              </controlPr>
            </control>
          </mc:Choice>
        </mc:AlternateContent>
        <mc:AlternateContent xmlns:mc="http://schemas.openxmlformats.org/markup-compatibility/2006">
          <mc:Choice Requires="x14">
            <control shapeId="6162" r:id="rId21" name="Check Box 18">
              <controlPr defaultSize="0" autoFill="0" autoLine="0" autoPict="0">
                <anchor moveWithCells="1">
                  <from>
                    <xdr:col>8</xdr:col>
                    <xdr:colOff>0</xdr:colOff>
                    <xdr:row>22</xdr:row>
                    <xdr:rowOff>0</xdr:rowOff>
                  </from>
                  <to>
                    <xdr:col>9</xdr:col>
                    <xdr:colOff>0</xdr:colOff>
                    <xdr:row>23</xdr:row>
                    <xdr:rowOff>0</xdr:rowOff>
                  </to>
                </anchor>
              </controlPr>
            </control>
          </mc:Choice>
        </mc:AlternateContent>
        <mc:AlternateContent xmlns:mc="http://schemas.openxmlformats.org/markup-compatibility/2006">
          <mc:Choice Requires="x14">
            <control shapeId="6163" r:id="rId22" name="Check Box 19">
              <controlPr defaultSize="0" autoFill="0" autoLine="0" autoPict="0">
                <anchor moveWithCells="1">
                  <from>
                    <xdr:col>11</xdr:col>
                    <xdr:colOff>0</xdr:colOff>
                    <xdr:row>24</xdr:row>
                    <xdr:rowOff>0</xdr:rowOff>
                  </from>
                  <to>
                    <xdr:col>12</xdr:col>
                    <xdr:colOff>0</xdr:colOff>
                    <xdr:row>25</xdr:row>
                    <xdr:rowOff>0</xdr:rowOff>
                  </to>
                </anchor>
              </controlPr>
            </control>
          </mc:Choice>
        </mc:AlternateContent>
        <mc:AlternateContent xmlns:mc="http://schemas.openxmlformats.org/markup-compatibility/2006">
          <mc:Choice Requires="x14">
            <control shapeId="6164" r:id="rId23" name="Check Box 20">
              <controlPr defaultSize="0" autoFill="0" autoLine="0" autoPict="0">
                <anchor moveWithCells="1">
                  <from>
                    <xdr:col>11</xdr:col>
                    <xdr:colOff>0</xdr:colOff>
                    <xdr:row>25</xdr:row>
                    <xdr:rowOff>0</xdr:rowOff>
                  </from>
                  <to>
                    <xdr:col>12</xdr:col>
                    <xdr:colOff>0</xdr:colOff>
                    <xdr:row>26</xdr:row>
                    <xdr:rowOff>0</xdr:rowOff>
                  </to>
                </anchor>
              </controlPr>
            </control>
          </mc:Choice>
        </mc:AlternateContent>
        <mc:AlternateContent xmlns:mc="http://schemas.openxmlformats.org/markup-compatibility/2006">
          <mc:Choice Requires="x14">
            <control shapeId="6165" r:id="rId24" name="Check Box 21">
              <controlPr defaultSize="0" autoFill="0" autoLine="0" autoPict="0">
                <anchor moveWithCells="1">
                  <from>
                    <xdr:col>11</xdr:col>
                    <xdr:colOff>0</xdr:colOff>
                    <xdr:row>26</xdr:row>
                    <xdr:rowOff>0</xdr:rowOff>
                  </from>
                  <to>
                    <xdr:col>12</xdr:col>
                    <xdr:colOff>0</xdr:colOff>
                    <xdr:row>27</xdr:row>
                    <xdr:rowOff>0</xdr:rowOff>
                  </to>
                </anchor>
              </controlPr>
            </control>
          </mc:Choice>
        </mc:AlternateContent>
        <mc:AlternateContent xmlns:mc="http://schemas.openxmlformats.org/markup-compatibility/2006">
          <mc:Choice Requires="x14">
            <control shapeId="6166" r:id="rId25" name="Check Box 22">
              <controlPr defaultSize="0" autoFill="0" autoLine="0" autoPict="0">
                <anchor moveWithCells="1">
                  <from>
                    <xdr:col>11</xdr:col>
                    <xdr:colOff>0</xdr:colOff>
                    <xdr:row>27</xdr:row>
                    <xdr:rowOff>0</xdr:rowOff>
                  </from>
                  <to>
                    <xdr:col>12</xdr:col>
                    <xdr:colOff>0</xdr:colOff>
                    <xdr:row>28</xdr:row>
                    <xdr:rowOff>0</xdr:rowOff>
                  </to>
                </anchor>
              </controlPr>
            </control>
          </mc:Choice>
        </mc:AlternateContent>
        <mc:AlternateContent xmlns:mc="http://schemas.openxmlformats.org/markup-compatibility/2006">
          <mc:Choice Requires="x14">
            <control shapeId="6167" r:id="rId26" name="Check Box 23">
              <controlPr defaultSize="0" autoFill="0" autoLine="0" autoPict="0">
                <anchor moveWithCells="1">
                  <from>
                    <xdr:col>11</xdr:col>
                    <xdr:colOff>0</xdr:colOff>
                    <xdr:row>29</xdr:row>
                    <xdr:rowOff>0</xdr:rowOff>
                  </from>
                  <to>
                    <xdr:col>12</xdr:col>
                    <xdr:colOff>0</xdr:colOff>
                    <xdr:row>30</xdr:row>
                    <xdr:rowOff>0</xdr:rowOff>
                  </to>
                </anchor>
              </controlPr>
            </control>
          </mc:Choice>
        </mc:AlternateContent>
        <mc:AlternateContent xmlns:mc="http://schemas.openxmlformats.org/markup-compatibility/2006">
          <mc:Choice Requires="x14">
            <control shapeId="6168" r:id="rId27" name="Check Box 24">
              <controlPr defaultSize="0" autoFill="0" autoLine="0" autoPict="0">
                <anchor moveWithCells="1">
                  <from>
                    <xdr:col>11</xdr:col>
                    <xdr:colOff>0</xdr:colOff>
                    <xdr:row>30</xdr:row>
                    <xdr:rowOff>0</xdr:rowOff>
                  </from>
                  <to>
                    <xdr:col>12</xdr:col>
                    <xdr:colOff>0</xdr:colOff>
                    <xdr:row>31</xdr:row>
                    <xdr:rowOff>0</xdr:rowOff>
                  </to>
                </anchor>
              </controlPr>
            </control>
          </mc:Choice>
        </mc:AlternateContent>
        <mc:AlternateContent xmlns:mc="http://schemas.openxmlformats.org/markup-compatibility/2006">
          <mc:Choice Requires="x14">
            <control shapeId="6169" r:id="rId28" name="Check Box 25">
              <controlPr defaultSize="0" autoFill="0" autoLine="0" autoPict="0">
                <anchor moveWithCells="1">
                  <from>
                    <xdr:col>11</xdr:col>
                    <xdr:colOff>0</xdr:colOff>
                    <xdr:row>31</xdr:row>
                    <xdr:rowOff>0</xdr:rowOff>
                  </from>
                  <to>
                    <xdr:col>12</xdr:col>
                    <xdr:colOff>0</xdr:colOff>
                    <xdr:row>32</xdr:row>
                    <xdr:rowOff>0</xdr:rowOff>
                  </to>
                </anchor>
              </controlPr>
            </control>
          </mc:Choice>
        </mc:AlternateContent>
        <mc:AlternateContent xmlns:mc="http://schemas.openxmlformats.org/markup-compatibility/2006">
          <mc:Choice Requires="x14">
            <control shapeId="6170" r:id="rId29" name="Check Box 26">
              <controlPr defaultSize="0" autoFill="0" autoLine="0" autoPict="0">
                <anchor moveWithCells="1">
                  <from>
                    <xdr:col>11</xdr:col>
                    <xdr:colOff>0</xdr:colOff>
                    <xdr:row>32</xdr:row>
                    <xdr:rowOff>0</xdr:rowOff>
                  </from>
                  <to>
                    <xdr:col>12</xdr:col>
                    <xdr:colOff>0</xdr:colOff>
                    <xdr:row>33</xdr:row>
                    <xdr:rowOff>0</xdr:rowOff>
                  </to>
                </anchor>
              </controlPr>
            </control>
          </mc:Choice>
        </mc:AlternateContent>
        <mc:AlternateContent xmlns:mc="http://schemas.openxmlformats.org/markup-compatibility/2006">
          <mc:Choice Requires="x14">
            <control shapeId="6171" r:id="rId30" name="Check Box 27">
              <controlPr defaultSize="0" autoFill="0" autoLine="0" autoPict="0">
                <anchor moveWithCells="1">
                  <from>
                    <xdr:col>11</xdr:col>
                    <xdr:colOff>0</xdr:colOff>
                    <xdr:row>33</xdr:row>
                    <xdr:rowOff>0</xdr:rowOff>
                  </from>
                  <to>
                    <xdr:col>12</xdr:col>
                    <xdr:colOff>0</xdr:colOff>
                    <xdr:row>34</xdr:row>
                    <xdr:rowOff>0</xdr:rowOff>
                  </to>
                </anchor>
              </controlPr>
            </control>
          </mc:Choice>
        </mc:AlternateContent>
        <mc:AlternateContent xmlns:mc="http://schemas.openxmlformats.org/markup-compatibility/2006">
          <mc:Choice Requires="x14">
            <control shapeId="6172" r:id="rId31" name="Check Box 28">
              <controlPr defaultSize="0" autoFill="0" autoLine="0" autoPict="0">
                <anchor moveWithCells="1">
                  <from>
                    <xdr:col>11</xdr:col>
                    <xdr:colOff>0</xdr:colOff>
                    <xdr:row>34</xdr:row>
                    <xdr:rowOff>0</xdr:rowOff>
                  </from>
                  <to>
                    <xdr:col>12</xdr:col>
                    <xdr:colOff>0</xdr:colOff>
                    <xdr:row>35</xdr:row>
                    <xdr:rowOff>0</xdr:rowOff>
                  </to>
                </anchor>
              </controlPr>
            </control>
          </mc:Choice>
        </mc:AlternateContent>
        <mc:AlternateContent xmlns:mc="http://schemas.openxmlformats.org/markup-compatibility/2006">
          <mc:Choice Requires="x14">
            <control shapeId="6173" r:id="rId32" name="Check Box 29">
              <controlPr defaultSize="0" autoFill="0" autoLine="0" autoPict="0">
                <anchor moveWithCells="1">
                  <from>
                    <xdr:col>11</xdr:col>
                    <xdr:colOff>0</xdr:colOff>
                    <xdr:row>35</xdr:row>
                    <xdr:rowOff>0</xdr:rowOff>
                  </from>
                  <to>
                    <xdr:col>12</xdr:col>
                    <xdr:colOff>0</xdr:colOff>
                    <xdr:row>36</xdr:row>
                    <xdr:rowOff>0</xdr:rowOff>
                  </to>
                </anchor>
              </controlPr>
            </control>
          </mc:Choice>
        </mc:AlternateContent>
        <mc:AlternateContent xmlns:mc="http://schemas.openxmlformats.org/markup-compatibility/2006">
          <mc:Choice Requires="x14">
            <control shapeId="6177" r:id="rId33" name="Check Box 33">
              <controlPr defaultSize="0" autoFill="0" autoLine="0" autoPict="0">
                <anchor moveWithCells="1">
                  <from>
                    <xdr:col>8</xdr:col>
                    <xdr:colOff>0</xdr:colOff>
                    <xdr:row>18</xdr:row>
                    <xdr:rowOff>0</xdr:rowOff>
                  </from>
                  <to>
                    <xdr:col>9</xdr:col>
                    <xdr:colOff>0</xdr:colOff>
                    <xdr:row>19</xdr:row>
                    <xdr:rowOff>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52084bf-43b6-49b3-95c1-1288131e0d79">
      <Terms xmlns="http://schemas.microsoft.com/office/infopath/2007/PartnerControls"/>
    </lcf76f155ced4ddcb4097134ff3c332f>
    <TaxCatchAll xmlns="ac9ca9f8-09ac-4ac0-a749-21ceb28e883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ドキュメント" ma:contentTypeID="0x0101009AF2D85F35C0804AB90CC0F72D7FC8E3" ma:contentTypeVersion="15" ma:contentTypeDescription="新しいドキュメントを作成します。" ma:contentTypeScope="" ma:versionID="b3bd4fc8e572f0dd9b969d25059af2f0">
  <xsd:schema xmlns:xsd="http://www.w3.org/2001/XMLSchema" xmlns:xs="http://www.w3.org/2001/XMLSchema" xmlns:p="http://schemas.microsoft.com/office/2006/metadata/properties" xmlns:ns2="c52084bf-43b6-49b3-95c1-1288131e0d79" xmlns:ns3="ac9ca9f8-09ac-4ac0-a749-21ceb28e8832" targetNamespace="http://schemas.microsoft.com/office/2006/metadata/properties" ma:root="true" ma:fieldsID="beeb172399ecb497844964fe73f5ce58" ns2:_="" ns3:_="">
    <xsd:import namespace="c52084bf-43b6-49b3-95c1-1288131e0d79"/>
    <xsd:import namespace="ac9ca9f8-09ac-4ac0-a749-21ceb28e883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OCR" minOccurs="0"/>
                <xsd:element ref="ns2:MediaServiceGenerationTime" minOccurs="0"/>
                <xsd:element ref="ns2:MediaServiceEventHashCode" minOccurs="0"/>
                <xsd:element ref="ns2:MediaLengthInSeconds" minOccurs="0"/>
                <xsd:element ref="ns2:MediaServiceDateTaken" minOccurs="0"/>
                <xsd:element ref="ns2:MediaServiceLocation"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2084bf-43b6-49b3-95c1-1288131e0d7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画像タグ" ma:readOnly="false" ma:fieldId="{5cf76f15-5ced-4ddc-b409-7134ff3c332f}" ma:taxonomyMulti="true" ma:sspId="fc58c574-80af-415f-8f56-7478d336fa4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9ca9f8-09ac-4ac0-a749-21ceb28e8832" elementFormDefault="qualified">
    <xsd:import namespace="http://schemas.microsoft.com/office/2006/documentManagement/types"/>
    <xsd:import namespace="http://schemas.microsoft.com/office/infopath/2007/PartnerControls"/>
    <xsd:element name="TaxCatchAll" ma:index="10" nillable="true" ma:displayName="Colonne Attraper tout de Taxonomie" ma:hidden="true" ma:list="{bfe3bbcb-a508-466f-b14a-59b09b9a8dc2}" ma:internalName="TaxCatchAll" ma:showField="CatchAllData" ma:web="ac9ca9f8-09ac-4ac0-a749-21ceb28e8832">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共有相手の詳細情報"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CB7323-19B9-4D76-B3AE-357AF75E49BF}">
  <ds:schemaRefs>
    <ds:schemaRef ds:uri="http://schemas.microsoft.com/office/2006/metadata/properties"/>
    <ds:schemaRef ds:uri="http://schemas.microsoft.com/office/infopath/2007/PartnerControls"/>
    <ds:schemaRef ds:uri="c52084bf-43b6-49b3-95c1-1288131e0d79"/>
    <ds:schemaRef ds:uri="ac9ca9f8-09ac-4ac0-a749-21ceb28e8832"/>
  </ds:schemaRefs>
</ds:datastoreItem>
</file>

<file path=customXml/itemProps2.xml><?xml version="1.0" encoding="utf-8"?>
<ds:datastoreItem xmlns:ds="http://schemas.openxmlformats.org/officeDocument/2006/customXml" ds:itemID="{AAF45FF7-BAE4-409A-A6D0-F3F79E8ACD1C}">
  <ds:schemaRefs>
    <ds:schemaRef ds:uri="http://schemas.microsoft.com/sharepoint/v3/contenttype/forms"/>
  </ds:schemaRefs>
</ds:datastoreItem>
</file>

<file path=customXml/itemProps3.xml><?xml version="1.0" encoding="utf-8"?>
<ds:datastoreItem xmlns:ds="http://schemas.openxmlformats.org/officeDocument/2006/customXml" ds:itemID="{2D2EFD1B-ABDB-45CA-B717-5E18E81176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2084bf-43b6-49b3-95c1-1288131e0d79"/>
    <ds:schemaRef ds:uri="ac9ca9f8-09ac-4ac0-a749-21ceb28e88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2</vt:i4>
      </vt:variant>
      <vt:variant>
        <vt:lpstr>名前付き一覧</vt:lpstr>
      </vt:variant>
      <vt:variant>
        <vt:i4>2</vt:i4>
      </vt:variant>
    </vt:vector>
  </HeadingPairs>
  <TitlesOfParts>
    <vt:vector size="4" baseType="lpstr">
      <vt:lpstr>BPR001_1</vt:lpstr>
      <vt:lpstr>BPR001_2</vt:lpstr>
      <vt:lpstr>BPR001_1!Print_Area</vt:lpstr>
      <vt:lpstr>BPR001_2!Print_Area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審査受付票_BPR001_260501</dc:title>
  <dc:subject/>
  <dc:creator>Bureau Veritas Japan Co., Ltd.</dc:creator>
  <cp:keywords/>
  <dc:description/>
  <cp:lastModifiedBy>Akane Tanaka</cp:lastModifiedBy>
  <cp:revision/>
  <cp:lastPrinted>2026-03-06T13:44:27Z</cp:lastPrinted>
  <dcterms:created xsi:type="dcterms:W3CDTF">2015-06-05T18:19:34Z</dcterms:created>
  <dcterms:modified xsi:type="dcterms:W3CDTF">2026-04-23T05:00:39Z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0x0101009AF2D85F35C0804AB90CC0F72D7FC8E3</vt:lpwstr>
  </property>
</Properties>
</file>